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61" r:id="rId2"/>
    <p:sldId id="262" r:id="rId3"/>
    <p:sldId id="264" r:id="rId4"/>
    <p:sldId id="265" r:id="rId5"/>
    <p:sldId id="266" r:id="rId6"/>
    <p:sldId id="267" r:id="rId7"/>
    <p:sldId id="268" r:id="rId8"/>
    <p:sldId id="269" r:id="rId9"/>
    <p:sldId id="270" r:id="rId10"/>
    <p:sldId id="15742000" r:id="rId11"/>
    <p:sldId id="15742001" r:id="rId12"/>
    <p:sldId id="15742002" r:id="rId13"/>
    <p:sldId id="15742003" r:id="rId14"/>
    <p:sldId id="263" r:id="rId15"/>
    <p:sldId id="258" r:id="rId16"/>
  </p:sldIdLst>
  <p:sldSz cx="12192000" cy="6858000"/>
  <p:notesSz cx="6858000" cy="9144000"/>
  <p:defaultTextStyle>
    <a:defPPr>
      <a:defRPr lang="zh-CN"/>
    </a:defPPr>
    <a:lvl1pPr algn="l" rtl="0" eaLnBrk="0" fontAlgn="base" hangingPunct="0">
      <a:spcBef>
        <a:spcPct val="0"/>
      </a:spcBef>
      <a:spcAft>
        <a:spcPct val="0"/>
      </a:spcAft>
      <a:defRPr kern="1200">
        <a:solidFill>
          <a:schemeClr val="tx1"/>
        </a:solidFill>
        <a:latin typeface="阿里巴巴普惠体 3.0 55 Regular" panose="00020600040101010101" pitchFamily="18" charset="-122"/>
        <a:ea typeface="阿里巴巴普惠体 3.0 55 Regular" panose="00020600040101010101" pitchFamily="18" charset="-122"/>
        <a:cs typeface="+mn-cs"/>
      </a:defRPr>
    </a:lvl1pPr>
    <a:lvl2pPr marL="457200" algn="l" rtl="0" eaLnBrk="0" fontAlgn="base" hangingPunct="0">
      <a:spcBef>
        <a:spcPct val="0"/>
      </a:spcBef>
      <a:spcAft>
        <a:spcPct val="0"/>
      </a:spcAft>
      <a:defRPr kern="1200">
        <a:solidFill>
          <a:schemeClr val="tx1"/>
        </a:solidFill>
        <a:latin typeface="阿里巴巴普惠体 3.0 55 Regular" panose="00020600040101010101" pitchFamily="18" charset="-122"/>
        <a:ea typeface="阿里巴巴普惠体 3.0 55 Regular" panose="00020600040101010101" pitchFamily="18" charset="-122"/>
        <a:cs typeface="+mn-cs"/>
      </a:defRPr>
    </a:lvl2pPr>
    <a:lvl3pPr marL="914400" algn="l" rtl="0" eaLnBrk="0" fontAlgn="base" hangingPunct="0">
      <a:spcBef>
        <a:spcPct val="0"/>
      </a:spcBef>
      <a:spcAft>
        <a:spcPct val="0"/>
      </a:spcAft>
      <a:defRPr kern="1200">
        <a:solidFill>
          <a:schemeClr val="tx1"/>
        </a:solidFill>
        <a:latin typeface="阿里巴巴普惠体 3.0 55 Regular" panose="00020600040101010101" pitchFamily="18" charset="-122"/>
        <a:ea typeface="阿里巴巴普惠体 3.0 55 Regular" panose="00020600040101010101" pitchFamily="18" charset="-122"/>
        <a:cs typeface="+mn-cs"/>
      </a:defRPr>
    </a:lvl3pPr>
    <a:lvl4pPr marL="1371600" algn="l" rtl="0" eaLnBrk="0" fontAlgn="base" hangingPunct="0">
      <a:spcBef>
        <a:spcPct val="0"/>
      </a:spcBef>
      <a:spcAft>
        <a:spcPct val="0"/>
      </a:spcAft>
      <a:defRPr kern="1200">
        <a:solidFill>
          <a:schemeClr val="tx1"/>
        </a:solidFill>
        <a:latin typeface="阿里巴巴普惠体 3.0 55 Regular" panose="00020600040101010101" pitchFamily="18" charset="-122"/>
        <a:ea typeface="阿里巴巴普惠体 3.0 55 Regular" panose="00020600040101010101" pitchFamily="18" charset="-122"/>
        <a:cs typeface="+mn-cs"/>
      </a:defRPr>
    </a:lvl4pPr>
    <a:lvl5pPr marL="1828800" algn="l" rtl="0" eaLnBrk="0" fontAlgn="base" hangingPunct="0">
      <a:spcBef>
        <a:spcPct val="0"/>
      </a:spcBef>
      <a:spcAft>
        <a:spcPct val="0"/>
      </a:spcAft>
      <a:defRPr kern="1200">
        <a:solidFill>
          <a:schemeClr val="tx1"/>
        </a:solidFill>
        <a:latin typeface="阿里巴巴普惠体 3.0 55 Regular" panose="00020600040101010101" pitchFamily="18" charset="-122"/>
        <a:ea typeface="阿里巴巴普惠体 3.0 55 Regular" panose="00020600040101010101" pitchFamily="18" charset="-122"/>
        <a:cs typeface="+mn-cs"/>
      </a:defRPr>
    </a:lvl5pPr>
    <a:lvl6pPr marL="2286000" algn="l" defTabSz="914400" rtl="0" eaLnBrk="1" latinLnBrk="0" hangingPunct="1">
      <a:defRPr kern="1200">
        <a:solidFill>
          <a:schemeClr val="tx1"/>
        </a:solidFill>
        <a:latin typeface="阿里巴巴普惠体 3.0 55 Regular" panose="00020600040101010101" pitchFamily="18" charset="-122"/>
        <a:ea typeface="阿里巴巴普惠体 3.0 55 Regular" panose="00020600040101010101" pitchFamily="18" charset="-122"/>
        <a:cs typeface="+mn-cs"/>
      </a:defRPr>
    </a:lvl6pPr>
    <a:lvl7pPr marL="2743200" algn="l" defTabSz="914400" rtl="0" eaLnBrk="1" latinLnBrk="0" hangingPunct="1">
      <a:defRPr kern="1200">
        <a:solidFill>
          <a:schemeClr val="tx1"/>
        </a:solidFill>
        <a:latin typeface="阿里巴巴普惠体 3.0 55 Regular" panose="00020600040101010101" pitchFamily="18" charset="-122"/>
        <a:ea typeface="阿里巴巴普惠体 3.0 55 Regular" panose="00020600040101010101" pitchFamily="18" charset="-122"/>
        <a:cs typeface="+mn-cs"/>
      </a:defRPr>
    </a:lvl7pPr>
    <a:lvl8pPr marL="3200400" algn="l" defTabSz="914400" rtl="0" eaLnBrk="1" latinLnBrk="0" hangingPunct="1">
      <a:defRPr kern="1200">
        <a:solidFill>
          <a:schemeClr val="tx1"/>
        </a:solidFill>
        <a:latin typeface="阿里巴巴普惠体 3.0 55 Regular" panose="00020600040101010101" pitchFamily="18" charset="-122"/>
        <a:ea typeface="阿里巴巴普惠体 3.0 55 Regular" panose="00020600040101010101" pitchFamily="18" charset="-122"/>
        <a:cs typeface="+mn-cs"/>
      </a:defRPr>
    </a:lvl8pPr>
    <a:lvl9pPr marL="3657600" algn="l" defTabSz="914400" rtl="0" eaLnBrk="1" latinLnBrk="0" hangingPunct="1">
      <a:defRPr kern="1200">
        <a:solidFill>
          <a:schemeClr val="tx1"/>
        </a:solidFill>
        <a:latin typeface="阿里巴巴普惠体 3.0 55 Regular" panose="00020600040101010101" pitchFamily="18" charset="-122"/>
        <a:ea typeface="阿里巴巴普惠体 3.0 55 Regular" panose="00020600040101010101" pitchFamily="18" charset="-122"/>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05BD4"/>
    <a:srgbClr val="F2D3D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7565" autoAdjust="0"/>
  </p:normalViewPr>
  <p:slideViewPr>
    <p:cSldViewPr snapToGrid="0">
      <p:cViewPr varScale="1">
        <p:scale>
          <a:sx n="72" d="100"/>
          <a:sy n="72" d="100"/>
        </p:scale>
        <p:origin x="907" y="58"/>
      </p:cViewPr>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11B7895-B5F6-4FEB-A9AA-1B1596172125}"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zh-CN" altLang="en-US"/>
        </a:p>
      </dgm:t>
    </dgm:pt>
    <dgm:pt modelId="{6D139D6F-3856-4522-8E7B-A40DCE3ED139}">
      <dgm:prSet phldrT="[文本]" custT="1"/>
      <dgm:spPr/>
      <dgm:t>
        <a:bodyPr/>
        <a:lstStyle/>
        <a:p>
          <a:pPr>
            <a:buFont typeface="Wingdings" panose="05000000000000000000" pitchFamily="2" charset="2"/>
            <a:buChar char="Ø"/>
          </a:pPr>
          <a:r>
            <a:rPr lang="en-US" altLang="zh-CN" sz="2800" dirty="0"/>
            <a:t>IT</a:t>
          </a:r>
          <a:r>
            <a:rPr lang="zh-CN" altLang="en-US" sz="2800" dirty="0"/>
            <a:t>系统基础软件</a:t>
          </a:r>
        </a:p>
      </dgm:t>
    </dgm:pt>
    <dgm:pt modelId="{E62C09CF-5020-432D-9EC6-B0886DF1536C}" type="parTrans" cxnId="{C10B139E-3E27-4568-99FB-5C6F353A0136}">
      <dgm:prSet/>
      <dgm:spPr/>
      <dgm:t>
        <a:bodyPr/>
        <a:lstStyle/>
        <a:p>
          <a:endParaRPr lang="zh-CN" altLang="en-US"/>
        </a:p>
      </dgm:t>
    </dgm:pt>
    <dgm:pt modelId="{00E9DDAD-E441-4E4C-BCAF-84C8CB382569}" type="sibTrans" cxnId="{C10B139E-3E27-4568-99FB-5C6F353A0136}">
      <dgm:prSet/>
      <dgm:spPr/>
      <dgm:t>
        <a:bodyPr/>
        <a:lstStyle/>
        <a:p>
          <a:endParaRPr lang="zh-CN" altLang="en-US"/>
        </a:p>
      </dgm:t>
    </dgm:pt>
    <dgm:pt modelId="{897539F5-1D3E-4E00-AB73-6AFD91A4E622}">
      <dgm:prSet phldrT="[文本]" custT="1"/>
      <dgm:spPr/>
      <dgm:t>
        <a:bodyPr/>
        <a:lstStyle/>
        <a:p>
          <a:r>
            <a:rPr lang="zh-CN" altLang="en-US" sz="1800" dirty="0">
              <a:solidFill>
                <a:srgbClr val="305BD4"/>
              </a:solidFill>
            </a:rPr>
            <a:t>技术栈广且深，自身组件多且复杂度高</a:t>
          </a:r>
        </a:p>
      </dgm:t>
    </dgm:pt>
    <dgm:pt modelId="{4F33584E-4887-4FCD-A658-C2FB26C46727}" type="parTrans" cxnId="{BBDC5790-CDF3-4CDA-8EF5-5FAE43E737F0}">
      <dgm:prSet/>
      <dgm:spPr/>
      <dgm:t>
        <a:bodyPr/>
        <a:lstStyle/>
        <a:p>
          <a:endParaRPr lang="zh-CN" altLang="en-US"/>
        </a:p>
      </dgm:t>
    </dgm:pt>
    <dgm:pt modelId="{6AE91748-EBA8-40A6-9160-0A0462F79985}" type="sibTrans" cxnId="{BBDC5790-CDF3-4CDA-8EF5-5FAE43E737F0}">
      <dgm:prSet/>
      <dgm:spPr/>
      <dgm:t>
        <a:bodyPr/>
        <a:lstStyle/>
        <a:p>
          <a:endParaRPr lang="zh-CN" altLang="en-US"/>
        </a:p>
      </dgm:t>
    </dgm:pt>
    <dgm:pt modelId="{C97E114A-6A3C-45AF-B881-4D6DEE9D6273}">
      <dgm:prSet phldrT="[文本]" custT="1"/>
      <dgm:spPr/>
      <dgm:t>
        <a:bodyPr/>
        <a:lstStyle/>
        <a:p>
          <a:r>
            <a:rPr lang="zh-CN" altLang="en-US" sz="1800" dirty="0">
              <a:solidFill>
                <a:srgbClr val="305BD4"/>
              </a:solidFill>
            </a:rPr>
            <a:t>承载的</a:t>
          </a:r>
          <a:r>
            <a:rPr lang="en-US" altLang="zh-CN" sz="1800" dirty="0">
              <a:solidFill>
                <a:srgbClr val="305BD4"/>
              </a:solidFill>
            </a:rPr>
            <a:t>IT</a:t>
          </a:r>
          <a:r>
            <a:rPr lang="zh-CN" altLang="en-US" sz="1800" dirty="0">
              <a:solidFill>
                <a:srgbClr val="305BD4"/>
              </a:solidFill>
            </a:rPr>
            <a:t>系统种类多，程序数量大</a:t>
          </a:r>
        </a:p>
      </dgm:t>
    </dgm:pt>
    <dgm:pt modelId="{63B5930E-2AA9-4EEC-8AE7-2FD33DBAB085}" type="parTrans" cxnId="{9365E6D8-B9B9-44F6-BEB7-3F3196835937}">
      <dgm:prSet/>
      <dgm:spPr/>
      <dgm:t>
        <a:bodyPr/>
        <a:lstStyle/>
        <a:p>
          <a:endParaRPr lang="zh-CN" altLang="en-US"/>
        </a:p>
      </dgm:t>
    </dgm:pt>
    <dgm:pt modelId="{96E4C97D-A289-4549-BEB0-279EEF8E7027}" type="sibTrans" cxnId="{9365E6D8-B9B9-44F6-BEB7-3F3196835937}">
      <dgm:prSet/>
      <dgm:spPr/>
      <dgm:t>
        <a:bodyPr/>
        <a:lstStyle/>
        <a:p>
          <a:endParaRPr lang="zh-CN" altLang="en-US"/>
        </a:p>
      </dgm:t>
    </dgm:pt>
    <dgm:pt modelId="{6E2CDEAE-A81B-428E-BFB4-3879CB4EBBEA}">
      <dgm:prSet phldrT="[文本]" custT="1"/>
      <dgm:spPr>
        <a:solidFill>
          <a:srgbClr val="4472C4">
            <a:hueOff val="0"/>
            <a:satOff val="0"/>
            <a:lumOff val="0"/>
            <a:alphaOff val="0"/>
          </a:srgbClr>
        </a:solidFill>
        <a:ln w="12700" cap="flat" cmpd="sng" algn="ctr">
          <a:solidFill>
            <a:srgbClr val="4472C4">
              <a:hueOff val="0"/>
              <a:satOff val="0"/>
              <a:lumOff val="0"/>
              <a:alphaOff val="0"/>
            </a:srgbClr>
          </a:solidFill>
          <a:prstDash val="solid"/>
          <a:miter lim="800000"/>
        </a:ln>
        <a:effectLst/>
      </dgm:spPr>
      <dgm:t>
        <a:bodyPr spcFirstLastPara="0" vert="horz" wrap="square" lIns="199136" tIns="113792" rIns="199136" bIns="113792" numCol="1" spcCol="1270" anchor="ctr" anchorCtr="0"/>
        <a:lstStyle/>
        <a:p>
          <a:pPr marL="0" lvl="0" indent="0" algn="ctr" defTabSz="1244600">
            <a:lnSpc>
              <a:spcPct val="90000"/>
            </a:lnSpc>
            <a:spcBef>
              <a:spcPct val="0"/>
            </a:spcBef>
            <a:spcAft>
              <a:spcPct val="35000"/>
            </a:spcAft>
            <a:buFont typeface="Wingdings" panose="05000000000000000000" pitchFamily="2" charset="2"/>
            <a:buNone/>
          </a:pPr>
          <a:r>
            <a:rPr lang="zh-CN" altLang="en-US" sz="2800" kern="1200" dirty="0">
              <a:solidFill>
                <a:prstClr val="white"/>
              </a:solidFill>
              <a:latin typeface="阿里巴巴普惠体 3.0 55 Regular"/>
              <a:ea typeface="阿里巴巴普惠体 3.0 55 Regular"/>
              <a:cs typeface="+mn-cs"/>
            </a:rPr>
            <a:t>服务于关键领域</a:t>
          </a:r>
        </a:p>
      </dgm:t>
    </dgm:pt>
    <dgm:pt modelId="{16FE5716-11F5-4076-963F-AF78D5BD8F27}" type="parTrans" cxnId="{3507A74F-59A8-43AB-B436-B4FCD5E2C853}">
      <dgm:prSet/>
      <dgm:spPr/>
      <dgm:t>
        <a:bodyPr/>
        <a:lstStyle/>
        <a:p>
          <a:endParaRPr lang="zh-CN" altLang="en-US"/>
        </a:p>
      </dgm:t>
    </dgm:pt>
    <dgm:pt modelId="{7F60E5B6-ACA6-4ACD-A778-35F71E7D29FB}" type="sibTrans" cxnId="{3507A74F-59A8-43AB-B436-B4FCD5E2C853}">
      <dgm:prSet/>
      <dgm:spPr/>
      <dgm:t>
        <a:bodyPr/>
        <a:lstStyle/>
        <a:p>
          <a:endParaRPr lang="zh-CN" altLang="en-US"/>
        </a:p>
      </dgm:t>
    </dgm:pt>
    <dgm:pt modelId="{FD95F5B9-BACA-4CAC-A499-1BFE25AF350C}">
      <dgm:prSet phldrT="[文本]" custT="1"/>
      <dgm:spPr/>
      <dgm:t>
        <a:bodyPr/>
        <a:lstStyle/>
        <a:p>
          <a:r>
            <a:rPr lang="zh-CN" altLang="en-US" sz="1800" dirty="0">
              <a:solidFill>
                <a:srgbClr val="305BD4"/>
              </a:solidFill>
            </a:rPr>
            <a:t>稳定性和可靠性要求高</a:t>
          </a:r>
        </a:p>
      </dgm:t>
    </dgm:pt>
    <dgm:pt modelId="{44FD6302-597F-4D0E-9C27-DC9EB11E47A5}" type="parTrans" cxnId="{1430FF79-DCC2-46B0-B22B-789EEE238C13}">
      <dgm:prSet/>
      <dgm:spPr/>
      <dgm:t>
        <a:bodyPr/>
        <a:lstStyle/>
        <a:p>
          <a:endParaRPr lang="zh-CN" altLang="en-US"/>
        </a:p>
      </dgm:t>
    </dgm:pt>
    <dgm:pt modelId="{2C27AD64-F78B-40D4-AD10-29B196CF27E9}" type="sibTrans" cxnId="{1430FF79-DCC2-46B0-B22B-789EEE238C13}">
      <dgm:prSet/>
      <dgm:spPr/>
      <dgm:t>
        <a:bodyPr/>
        <a:lstStyle/>
        <a:p>
          <a:endParaRPr lang="zh-CN" altLang="en-US"/>
        </a:p>
      </dgm:t>
    </dgm:pt>
    <dgm:pt modelId="{43846163-EEB7-4F34-B24D-69595B69822B}">
      <dgm:prSet phldrT="[文本]" custT="1"/>
      <dgm:spPr/>
      <dgm:t>
        <a:bodyPr/>
        <a:lstStyle/>
        <a:p>
          <a:r>
            <a:rPr lang="zh-CN" altLang="en-US" sz="1800" dirty="0">
              <a:solidFill>
                <a:srgbClr val="305BD4"/>
              </a:solidFill>
            </a:rPr>
            <a:t>对故障的容忍度低，故障处理时效性高</a:t>
          </a:r>
        </a:p>
      </dgm:t>
    </dgm:pt>
    <dgm:pt modelId="{8644CDE0-6316-42F7-96F5-2990B895126F}" type="parTrans" cxnId="{8A5D9765-CFE5-4D6A-9BFF-17248B2BD3A1}">
      <dgm:prSet/>
      <dgm:spPr/>
      <dgm:t>
        <a:bodyPr/>
        <a:lstStyle/>
        <a:p>
          <a:endParaRPr lang="zh-CN" altLang="en-US"/>
        </a:p>
      </dgm:t>
    </dgm:pt>
    <dgm:pt modelId="{0BB0C785-3F83-45DE-A9A8-F94B62BE6A05}" type="sibTrans" cxnId="{8A5D9765-CFE5-4D6A-9BFF-17248B2BD3A1}">
      <dgm:prSet/>
      <dgm:spPr/>
      <dgm:t>
        <a:bodyPr/>
        <a:lstStyle/>
        <a:p>
          <a:endParaRPr lang="zh-CN" altLang="en-US"/>
        </a:p>
      </dgm:t>
    </dgm:pt>
    <dgm:pt modelId="{E7F319FA-262B-4F10-8103-68E982167AA6}">
      <dgm:prSet phldrT="[文本]" custT="1"/>
      <dgm:spPr/>
      <dgm:t>
        <a:bodyPr/>
        <a:lstStyle/>
        <a:p>
          <a:r>
            <a:rPr lang="zh-CN" altLang="en-US" sz="1800" dirty="0">
              <a:solidFill>
                <a:srgbClr val="305BD4"/>
              </a:solidFill>
            </a:rPr>
            <a:t>与硬件关联紧密，可靠性风险大</a:t>
          </a:r>
        </a:p>
      </dgm:t>
    </dgm:pt>
    <dgm:pt modelId="{DEF13394-FBB1-453F-AC4D-50F7B8B13E4B}" type="parTrans" cxnId="{A6819C2C-D8C0-4027-9AB6-9DD7EA85A14C}">
      <dgm:prSet/>
      <dgm:spPr/>
      <dgm:t>
        <a:bodyPr/>
        <a:lstStyle/>
        <a:p>
          <a:endParaRPr lang="zh-CN" altLang="en-US"/>
        </a:p>
      </dgm:t>
    </dgm:pt>
    <dgm:pt modelId="{70FC5F91-710F-40F2-AD40-9B287141FDF9}" type="sibTrans" cxnId="{A6819C2C-D8C0-4027-9AB6-9DD7EA85A14C}">
      <dgm:prSet/>
      <dgm:spPr/>
      <dgm:t>
        <a:bodyPr/>
        <a:lstStyle/>
        <a:p>
          <a:endParaRPr lang="zh-CN" altLang="en-US"/>
        </a:p>
      </dgm:t>
    </dgm:pt>
    <dgm:pt modelId="{37091182-F5F5-4967-9FE8-3647BC2AA44D}">
      <dgm:prSet phldrT="[文本]" custT="1"/>
      <dgm:spPr/>
      <dgm:t>
        <a:bodyPr/>
        <a:lstStyle/>
        <a:p>
          <a:r>
            <a:rPr lang="zh-CN" altLang="en-US" sz="1800" dirty="0">
              <a:solidFill>
                <a:srgbClr val="305BD4"/>
              </a:solidFill>
            </a:rPr>
            <a:t>隔离环境，故障处理成本高</a:t>
          </a:r>
        </a:p>
      </dgm:t>
    </dgm:pt>
    <dgm:pt modelId="{1C5266DE-9FB9-4D0E-B901-8A3AFB7B1797}" type="parTrans" cxnId="{922C3BDE-455B-4760-9354-80CBFDC7359E}">
      <dgm:prSet/>
      <dgm:spPr/>
      <dgm:t>
        <a:bodyPr/>
        <a:lstStyle/>
        <a:p>
          <a:endParaRPr lang="zh-CN" altLang="en-US"/>
        </a:p>
      </dgm:t>
    </dgm:pt>
    <dgm:pt modelId="{98B709BF-2DDD-42B0-B9B8-94D1D97813C5}" type="sibTrans" cxnId="{922C3BDE-455B-4760-9354-80CBFDC7359E}">
      <dgm:prSet/>
      <dgm:spPr/>
      <dgm:t>
        <a:bodyPr/>
        <a:lstStyle/>
        <a:p>
          <a:endParaRPr lang="zh-CN" altLang="en-US"/>
        </a:p>
      </dgm:t>
    </dgm:pt>
    <dgm:pt modelId="{AF12937F-A3F7-4984-9ADE-B9053CE44879}">
      <dgm:prSet phldrT="[文本]" custT="1"/>
      <dgm:spPr/>
      <dgm:t>
        <a:bodyPr/>
        <a:lstStyle/>
        <a:p>
          <a:r>
            <a:rPr lang="zh-CN" altLang="en-US" sz="1800" dirty="0">
              <a:solidFill>
                <a:srgbClr val="305BD4"/>
              </a:solidFill>
            </a:rPr>
            <a:t>高并发，资源的竞争访问频率高</a:t>
          </a:r>
        </a:p>
      </dgm:t>
    </dgm:pt>
    <dgm:pt modelId="{46A19EB0-EC23-4E14-BFD3-708EADF8B88B}" type="parTrans" cxnId="{0B089DCA-CF31-4EA7-9FDC-9B7A896106A0}">
      <dgm:prSet/>
      <dgm:spPr/>
      <dgm:t>
        <a:bodyPr/>
        <a:lstStyle/>
        <a:p>
          <a:endParaRPr lang="zh-CN" altLang="en-US"/>
        </a:p>
      </dgm:t>
    </dgm:pt>
    <dgm:pt modelId="{822018AE-F5A2-4F66-BB00-F9DAFE260E84}" type="sibTrans" cxnId="{0B089DCA-CF31-4EA7-9FDC-9B7A896106A0}">
      <dgm:prSet/>
      <dgm:spPr/>
      <dgm:t>
        <a:bodyPr/>
        <a:lstStyle/>
        <a:p>
          <a:endParaRPr lang="zh-CN" altLang="en-US"/>
        </a:p>
      </dgm:t>
    </dgm:pt>
    <dgm:pt modelId="{9A28B2FC-6EA0-4365-957E-73050554B5CD}">
      <dgm:prSet phldrT="[文本]" custT="1"/>
      <dgm:spPr/>
      <dgm:t>
        <a:bodyPr/>
        <a:lstStyle/>
        <a:p>
          <a:r>
            <a:rPr lang="zh-CN" altLang="en-US" sz="1800" dirty="0">
              <a:solidFill>
                <a:srgbClr val="305BD4"/>
              </a:solidFill>
            </a:rPr>
            <a:t>产品性能体验要求高</a:t>
          </a:r>
        </a:p>
      </dgm:t>
    </dgm:pt>
    <dgm:pt modelId="{00010065-3C48-4B96-A131-7DCBDD3DC9E2}" type="parTrans" cxnId="{91B09BA6-5A1D-457D-9CA0-0565301E78CA}">
      <dgm:prSet/>
      <dgm:spPr/>
      <dgm:t>
        <a:bodyPr/>
        <a:lstStyle/>
        <a:p>
          <a:endParaRPr lang="zh-CN" altLang="en-US"/>
        </a:p>
      </dgm:t>
    </dgm:pt>
    <dgm:pt modelId="{C4F5DA3C-1FC4-4CF8-A49C-7AE9CB99824D}" type="sibTrans" cxnId="{91B09BA6-5A1D-457D-9CA0-0565301E78CA}">
      <dgm:prSet/>
      <dgm:spPr/>
      <dgm:t>
        <a:bodyPr/>
        <a:lstStyle/>
        <a:p>
          <a:endParaRPr lang="zh-CN" altLang="en-US"/>
        </a:p>
      </dgm:t>
    </dgm:pt>
    <dgm:pt modelId="{5674E215-3B0A-49C8-A32B-23F5DA614879}" type="pres">
      <dgm:prSet presAssocID="{B11B7895-B5F6-4FEB-A9AA-1B1596172125}" presName="Name0" presStyleCnt="0">
        <dgm:presLayoutVars>
          <dgm:dir/>
          <dgm:animLvl val="lvl"/>
          <dgm:resizeHandles val="exact"/>
        </dgm:presLayoutVars>
      </dgm:prSet>
      <dgm:spPr/>
    </dgm:pt>
    <dgm:pt modelId="{0EF1B51B-21D7-4A30-A8C3-5F9ADE9AB9BF}" type="pres">
      <dgm:prSet presAssocID="{6D139D6F-3856-4522-8E7B-A40DCE3ED139}" presName="composite" presStyleCnt="0"/>
      <dgm:spPr/>
    </dgm:pt>
    <dgm:pt modelId="{4AB8ADF3-ACBB-4359-8C6F-A49BF38179B6}" type="pres">
      <dgm:prSet presAssocID="{6D139D6F-3856-4522-8E7B-A40DCE3ED139}" presName="parTx" presStyleLbl="alignNode1" presStyleIdx="0" presStyleCnt="2">
        <dgm:presLayoutVars>
          <dgm:chMax val="0"/>
          <dgm:chPref val="0"/>
          <dgm:bulletEnabled val="1"/>
        </dgm:presLayoutVars>
      </dgm:prSet>
      <dgm:spPr/>
    </dgm:pt>
    <dgm:pt modelId="{BEA80481-D4F9-4476-B8F9-A79750C6A50F}" type="pres">
      <dgm:prSet presAssocID="{6D139D6F-3856-4522-8E7B-A40DCE3ED139}" presName="desTx" presStyleLbl="alignAccFollowNode1" presStyleIdx="0" presStyleCnt="2">
        <dgm:presLayoutVars>
          <dgm:bulletEnabled val="1"/>
        </dgm:presLayoutVars>
      </dgm:prSet>
      <dgm:spPr/>
    </dgm:pt>
    <dgm:pt modelId="{300585DD-E4CC-4253-A848-45DB34952C16}" type="pres">
      <dgm:prSet presAssocID="{00E9DDAD-E441-4E4C-BCAF-84C8CB382569}" presName="space" presStyleCnt="0"/>
      <dgm:spPr/>
    </dgm:pt>
    <dgm:pt modelId="{12A7A39D-56B6-40BE-AB83-B15AA2BFFB9A}" type="pres">
      <dgm:prSet presAssocID="{6E2CDEAE-A81B-428E-BFB4-3879CB4EBBEA}" presName="composite" presStyleCnt="0"/>
      <dgm:spPr/>
    </dgm:pt>
    <dgm:pt modelId="{E5017468-0D82-48FC-8338-AEDB61CFA5E7}" type="pres">
      <dgm:prSet presAssocID="{6E2CDEAE-A81B-428E-BFB4-3879CB4EBBEA}" presName="parTx" presStyleLbl="alignNode1" presStyleIdx="1" presStyleCnt="2">
        <dgm:presLayoutVars>
          <dgm:chMax val="0"/>
          <dgm:chPref val="0"/>
          <dgm:bulletEnabled val="1"/>
        </dgm:presLayoutVars>
      </dgm:prSet>
      <dgm:spPr>
        <a:xfrm>
          <a:off x="5035127" y="732174"/>
          <a:ext cx="4416738" cy="1209600"/>
        </a:xfrm>
        <a:prstGeom prst="rect">
          <a:avLst/>
        </a:prstGeom>
      </dgm:spPr>
    </dgm:pt>
    <dgm:pt modelId="{57502D99-1E37-45C8-86F7-DFEBEFAB0C21}" type="pres">
      <dgm:prSet presAssocID="{6E2CDEAE-A81B-428E-BFB4-3879CB4EBBEA}" presName="desTx" presStyleLbl="alignAccFollowNode1" presStyleIdx="1" presStyleCnt="2">
        <dgm:presLayoutVars>
          <dgm:bulletEnabled val="1"/>
        </dgm:presLayoutVars>
      </dgm:prSet>
      <dgm:spPr/>
    </dgm:pt>
  </dgm:ptLst>
  <dgm:cxnLst>
    <dgm:cxn modelId="{B5AA280B-3974-42DC-A816-D6A37009833D}" type="presOf" srcId="{43846163-EEB7-4F34-B24D-69595B69822B}" destId="{57502D99-1E37-45C8-86F7-DFEBEFAB0C21}" srcOrd="0" destOrd="1" presId="urn:microsoft.com/office/officeart/2005/8/layout/hList1"/>
    <dgm:cxn modelId="{9B3C871C-39BF-44AC-A77F-D19FBAC1B3FF}" type="presOf" srcId="{6E2CDEAE-A81B-428E-BFB4-3879CB4EBBEA}" destId="{E5017468-0D82-48FC-8338-AEDB61CFA5E7}" srcOrd="0" destOrd="0" presId="urn:microsoft.com/office/officeart/2005/8/layout/hList1"/>
    <dgm:cxn modelId="{A6819C2C-D8C0-4027-9AB6-9DD7EA85A14C}" srcId="{6D139D6F-3856-4522-8E7B-A40DCE3ED139}" destId="{E7F319FA-262B-4F10-8103-68E982167AA6}" srcOrd="2" destOrd="0" parTransId="{DEF13394-FBB1-453F-AC4D-50F7B8B13E4B}" sibTransId="{70FC5F91-710F-40F2-AD40-9B287141FDF9}"/>
    <dgm:cxn modelId="{8A5D9765-CFE5-4D6A-9BFF-17248B2BD3A1}" srcId="{6E2CDEAE-A81B-428E-BFB4-3879CB4EBBEA}" destId="{43846163-EEB7-4F34-B24D-69595B69822B}" srcOrd="1" destOrd="0" parTransId="{8644CDE0-6316-42F7-96F5-2990B895126F}" sibTransId="{0BB0C785-3F83-45DE-A9A8-F94B62BE6A05}"/>
    <dgm:cxn modelId="{9822BD69-2955-4871-935B-286E7711DF04}" type="presOf" srcId="{FD95F5B9-BACA-4CAC-A499-1BFE25AF350C}" destId="{57502D99-1E37-45C8-86F7-DFEBEFAB0C21}" srcOrd="0" destOrd="0" presId="urn:microsoft.com/office/officeart/2005/8/layout/hList1"/>
    <dgm:cxn modelId="{3507A74F-59A8-43AB-B436-B4FCD5E2C853}" srcId="{B11B7895-B5F6-4FEB-A9AA-1B1596172125}" destId="{6E2CDEAE-A81B-428E-BFB4-3879CB4EBBEA}" srcOrd="1" destOrd="0" parTransId="{16FE5716-11F5-4076-963F-AF78D5BD8F27}" sibTransId="{7F60E5B6-ACA6-4ACD-A778-35F71E7D29FB}"/>
    <dgm:cxn modelId="{1430FF79-DCC2-46B0-B22B-789EEE238C13}" srcId="{6E2CDEAE-A81B-428E-BFB4-3879CB4EBBEA}" destId="{FD95F5B9-BACA-4CAC-A499-1BFE25AF350C}" srcOrd="0" destOrd="0" parTransId="{44FD6302-597F-4D0E-9C27-DC9EB11E47A5}" sibTransId="{2C27AD64-F78B-40D4-AD10-29B196CF27E9}"/>
    <dgm:cxn modelId="{BBDC5790-CDF3-4CDA-8EF5-5FAE43E737F0}" srcId="{6D139D6F-3856-4522-8E7B-A40DCE3ED139}" destId="{897539F5-1D3E-4E00-AB73-6AFD91A4E622}" srcOrd="0" destOrd="0" parTransId="{4F33584E-4887-4FCD-A658-C2FB26C46727}" sibTransId="{6AE91748-EBA8-40A6-9160-0A0462F79985}"/>
    <dgm:cxn modelId="{E5DD9E97-D6C3-4642-90A5-898816EB0ADC}" type="presOf" srcId="{897539F5-1D3E-4E00-AB73-6AFD91A4E622}" destId="{BEA80481-D4F9-4476-B8F9-A79750C6A50F}" srcOrd="0" destOrd="0" presId="urn:microsoft.com/office/officeart/2005/8/layout/hList1"/>
    <dgm:cxn modelId="{C10B139E-3E27-4568-99FB-5C6F353A0136}" srcId="{B11B7895-B5F6-4FEB-A9AA-1B1596172125}" destId="{6D139D6F-3856-4522-8E7B-A40DCE3ED139}" srcOrd="0" destOrd="0" parTransId="{E62C09CF-5020-432D-9EC6-B0886DF1536C}" sibTransId="{00E9DDAD-E441-4E4C-BCAF-84C8CB382569}"/>
    <dgm:cxn modelId="{91B09BA6-5A1D-457D-9CA0-0565301E78CA}" srcId="{6E2CDEAE-A81B-428E-BFB4-3879CB4EBBEA}" destId="{9A28B2FC-6EA0-4365-957E-73050554B5CD}" srcOrd="3" destOrd="0" parTransId="{00010065-3C48-4B96-A131-7DCBDD3DC9E2}" sibTransId="{C4F5DA3C-1FC4-4CF8-A49C-7AE9CB99824D}"/>
    <dgm:cxn modelId="{1B2E68A7-C2AF-42EA-A2E6-A92C43AD9297}" type="presOf" srcId="{B11B7895-B5F6-4FEB-A9AA-1B1596172125}" destId="{5674E215-3B0A-49C8-A32B-23F5DA614879}" srcOrd="0" destOrd="0" presId="urn:microsoft.com/office/officeart/2005/8/layout/hList1"/>
    <dgm:cxn modelId="{DA5F6AAA-D24D-419D-BB6A-1567B164B79B}" type="presOf" srcId="{E7F319FA-262B-4F10-8103-68E982167AA6}" destId="{BEA80481-D4F9-4476-B8F9-A79750C6A50F}" srcOrd="0" destOrd="2" presId="urn:microsoft.com/office/officeart/2005/8/layout/hList1"/>
    <dgm:cxn modelId="{65F6F0C3-758F-4A49-B7A7-4BF27D8F016C}" type="presOf" srcId="{C97E114A-6A3C-45AF-B881-4D6DEE9D6273}" destId="{BEA80481-D4F9-4476-B8F9-A79750C6A50F}" srcOrd="0" destOrd="1" presId="urn:microsoft.com/office/officeart/2005/8/layout/hList1"/>
    <dgm:cxn modelId="{000A5EC4-D133-455F-9F77-3F9EF2305C52}" type="presOf" srcId="{6D139D6F-3856-4522-8E7B-A40DCE3ED139}" destId="{4AB8ADF3-ACBB-4359-8C6F-A49BF38179B6}" srcOrd="0" destOrd="0" presId="urn:microsoft.com/office/officeart/2005/8/layout/hList1"/>
    <dgm:cxn modelId="{0B089DCA-CF31-4EA7-9FDC-9B7A896106A0}" srcId="{6D139D6F-3856-4522-8E7B-A40DCE3ED139}" destId="{AF12937F-A3F7-4984-9ADE-B9053CE44879}" srcOrd="3" destOrd="0" parTransId="{46A19EB0-EC23-4E14-BFD3-708EADF8B88B}" sibTransId="{822018AE-F5A2-4F66-BB00-F9DAFE260E84}"/>
    <dgm:cxn modelId="{1E2D2AD7-ED71-4A58-A381-536D0291B093}" type="presOf" srcId="{9A28B2FC-6EA0-4365-957E-73050554B5CD}" destId="{57502D99-1E37-45C8-86F7-DFEBEFAB0C21}" srcOrd="0" destOrd="3" presId="urn:microsoft.com/office/officeart/2005/8/layout/hList1"/>
    <dgm:cxn modelId="{9365E6D8-B9B9-44F6-BEB7-3F3196835937}" srcId="{6D139D6F-3856-4522-8E7B-A40DCE3ED139}" destId="{C97E114A-6A3C-45AF-B881-4D6DEE9D6273}" srcOrd="1" destOrd="0" parTransId="{63B5930E-2AA9-4EEC-8AE7-2FD33DBAB085}" sibTransId="{96E4C97D-A289-4549-BEB0-279EEF8E7027}"/>
    <dgm:cxn modelId="{922C3BDE-455B-4760-9354-80CBFDC7359E}" srcId="{6E2CDEAE-A81B-428E-BFB4-3879CB4EBBEA}" destId="{37091182-F5F5-4967-9FE8-3647BC2AA44D}" srcOrd="2" destOrd="0" parTransId="{1C5266DE-9FB9-4D0E-B901-8A3AFB7B1797}" sibTransId="{98B709BF-2DDD-42B0-B9B8-94D1D97813C5}"/>
    <dgm:cxn modelId="{4D5D96E0-07BC-411A-8AAE-29C95E5ED7C1}" type="presOf" srcId="{AF12937F-A3F7-4984-9ADE-B9053CE44879}" destId="{BEA80481-D4F9-4476-B8F9-A79750C6A50F}" srcOrd="0" destOrd="3" presId="urn:microsoft.com/office/officeart/2005/8/layout/hList1"/>
    <dgm:cxn modelId="{0CD482E3-1FAB-4989-A62E-17E29EFFD90D}" type="presOf" srcId="{37091182-F5F5-4967-9FE8-3647BC2AA44D}" destId="{57502D99-1E37-45C8-86F7-DFEBEFAB0C21}" srcOrd="0" destOrd="2" presId="urn:microsoft.com/office/officeart/2005/8/layout/hList1"/>
    <dgm:cxn modelId="{5325E29E-6E37-4E95-A5F7-EC220CFE7D08}" type="presParOf" srcId="{5674E215-3B0A-49C8-A32B-23F5DA614879}" destId="{0EF1B51B-21D7-4A30-A8C3-5F9ADE9AB9BF}" srcOrd="0" destOrd="0" presId="urn:microsoft.com/office/officeart/2005/8/layout/hList1"/>
    <dgm:cxn modelId="{138A299F-653E-4EF1-A21C-AE0093903A8F}" type="presParOf" srcId="{0EF1B51B-21D7-4A30-A8C3-5F9ADE9AB9BF}" destId="{4AB8ADF3-ACBB-4359-8C6F-A49BF38179B6}" srcOrd="0" destOrd="0" presId="urn:microsoft.com/office/officeart/2005/8/layout/hList1"/>
    <dgm:cxn modelId="{92078929-2029-4377-8B70-B01A562A47FE}" type="presParOf" srcId="{0EF1B51B-21D7-4A30-A8C3-5F9ADE9AB9BF}" destId="{BEA80481-D4F9-4476-B8F9-A79750C6A50F}" srcOrd="1" destOrd="0" presId="urn:microsoft.com/office/officeart/2005/8/layout/hList1"/>
    <dgm:cxn modelId="{5F3CCD82-A9C8-467E-8880-B1957695FDC6}" type="presParOf" srcId="{5674E215-3B0A-49C8-A32B-23F5DA614879}" destId="{300585DD-E4CC-4253-A848-45DB34952C16}" srcOrd="1" destOrd="0" presId="urn:microsoft.com/office/officeart/2005/8/layout/hList1"/>
    <dgm:cxn modelId="{9C2371AE-05C6-4871-9C87-6184D26E8764}" type="presParOf" srcId="{5674E215-3B0A-49C8-A32B-23F5DA614879}" destId="{12A7A39D-56B6-40BE-AB83-B15AA2BFFB9A}" srcOrd="2" destOrd="0" presId="urn:microsoft.com/office/officeart/2005/8/layout/hList1"/>
    <dgm:cxn modelId="{8BA1DC2A-003C-4995-AA96-2916ECC444CA}" type="presParOf" srcId="{12A7A39D-56B6-40BE-AB83-B15AA2BFFB9A}" destId="{E5017468-0D82-48FC-8338-AEDB61CFA5E7}" srcOrd="0" destOrd="0" presId="urn:microsoft.com/office/officeart/2005/8/layout/hList1"/>
    <dgm:cxn modelId="{30EB3FD0-0DE1-4811-AC1A-D9A616FF572C}" type="presParOf" srcId="{12A7A39D-56B6-40BE-AB83-B15AA2BFFB9A}" destId="{57502D99-1E37-45C8-86F7-DFEBEFAB0C21}"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3F69EEC-BB1A-4A52-A67E-33902CF87D42}" type="doc">
      <dgm:prSet loTypeId="urn:microsoft.com/office/officeart/2005/8/layout/hProcess9" loCatId="process" qsTypeId="urn:microsoft.com/office/officeart/2005/8/quickstyle/simple1" qsCatId="simple" csTypeId="urn:microsoft.com/office/officeart/2005/8/colors/accent1_2" csCatId="accent1" phldr="1"/>
      <dgm:spPr/>
    </dgm:pt>
    <dgm:pt modelId="{88904B35-FB4C-4A72-83AA-D1E24BD07B5F}">
      <dgm:prSet phldrT="[文本]" custT="1"/>
      <dgm:spPr/>
      <dgm:t>
        <a:bodyPr/>
        <a:lstStyle/>
        <a:p>
          <a:r>
            <a:rPr lang="zh-CN" altLang="en-US" sz="2800" dirty="0"/>
            <a:t>领域大模型的升级调优</a:t>
          </a:r>
        </a:p>
      </dgm:t>
    </dgm:pt>
    <dgm:pt modelId="{BDE5A811-20B2-4139-B9A5-9A3AEA8D168B}" type="parTrans" cxnId="{2CB4CFD4-2761-4402-AAEA-1538B3435DDC}">
      <dgm:prSet/>
      <dgm:spPr/>
      <dgm:t>
        <a:bodyPr/>
        <a:lstStyle/>
        <a:p>
          <a:endParaRPr lang="zh-CN" altLang="en-US"/>
        </a:p>
      </dgm:t>
    </dgm:pt>
    <dgm:pt modelId="{81B20CA5-4671-4DA0-A6FB-D15781474FA3}" type="sibTrans" cxnId="{2CB4CFD4-2761-4402-AAEA-1538B3435DDC}">
      <dgm:prSet/>
      <dgm:spPr/>
      <dgm:t>
        <a:bodyPr/>
        <a:lstStyle/>
        <a:p>
          <a:endParaRPr lang="zh-CN" altLang="en-US"/>
        </a:p>
      </dgm:t>
    </dgm:pt>
    <dgm:pt modelId="{81C8FA92-AA64-4C34-A84B-4EC556AB12B0}">
      <dgm:prSet phldrT="[文本]" custT="1"/>
      <dgm:spPr/>
      <dgm:t>
        <a:bodyPr/>
        <a:lstStyle/>
        <a:p>
          <a:r>
            <a:rPr lang="zh-CN" altLang="en-US" sz="2800" dirty="0"/>
            <a:t>智能体能力升级与调优</a:t>
          </a:r>
        </a:p>
      </dgm:t>
    </dgm:pt>
    <dgm:pt modelId="{96100AAF-C86F-4963-A957-68985FF6EAB8}" type="parTrans" cxnId="{C50337C1-1163-405B-8403-33AAB7311F1B}">
      <dgm:prSet/>
      <dgm:spPr/>
      <dgm:t>
        <a:bodyPr/>
        <a:lstStyle/>
        <a:p>
          <a:endParaRPr lang="zh-CN" altLang="en-US"/>
        </a:p>
      </dgm:t>
    </dgm:pt>
    <dgm:pt modelId="{CF0B2205-1C03-47CB-8849-5D50E8F72B53}" type="sibTrans" cxnId="{C50337C1-1163-405B-8403-33AAB7311F1B}">
      <dgm:prSet/>
      <dgm:spPr/>
      <dgm:t>
        <a:bodyPr/>
        <a:lstStyle/>
        <a:p>
          <a:endParaRPr lang="zh-CN" altLang="en-US"/>
        </a:p>
      </dgm:t>
    </dgm:pt>
    <dgm:pt modelId="{03DD7511-B6D8-452E-9B7F-7EAF111BC6D6}">
      <dgm:prSet phldrT="[文本]" custT="1"/>
      <dgm:spPr/>
      <dgm:t>
        <a:bodyPr/>
        <a:lstStyle/>
        <a:p>
          <a:r>
            <a:rPr lang="zh-CN" altLang="en-US" sz="2800" dirty="0"/>
            <a:t>时序数据处理智能化程度升级</a:t>
          </a:r>
        </a:p>
      </dgm:t>
    </dgm:pt>
    <dgm:pt modelId="{F8E238F2-D087-4B84-8848-AE1DD5A7BDCA}" type="parTrans" cxnId="{CE8AEDA9-27CF-44D2-A02C-441072C15649}">
      <dgm:prSet/>
      <dgm:spPr/>
      <dgm:t>
        <a:bodyPr/>
        <a:lstStyle/>
        <a:p>
          <a:endParaRPr lang="zh-CN" altLang="en-US"/>
        </a:p>
      </dgm:t>
    </dgm:pt>
    <dgm:pt modelId="{4202F7D4-9409-4C60-9289-89E15D0837A0}" type="sibTrans" cxnId="{CE8AEDA9-27CF-44D2-A02C-441072C15649}">
      <dgm:prSet/>
      <dgm:spPr/>
      <dgm:t>
        <a:bodyPr/>
        <a:lstStyle/>
        <a:p>
          <a:endParaRPr lang="zh-CN" altLang="en-US"/>
        </a:p>
      </dgm:t>
    </dgm:pt>
    <dgm:pt modelId="{F4133D0E-3CA9-408E-9560-ED32771D2ECF}" type="pres">
      <dgm:prSet presAssocID="{D3F69EEC-BB1A-4A52-A67E-33902CF87D42}" presName="CompostProcess" presStyleCnt="0">
        <dgm:presLayoutVars>
          <dgm:dir/>
          <dgm:resizeHandles val="exact"/>
        </dgm:presLayoutVars>
      </dgm:prSet>
      <dgm:spPr/>
    </dgm:pt>
    <dgm:pt modelId="{1FB7563D-7B3C-4512-A691-A9E32F1B341E}" type="pres">
      <dgm:prSet presAssocID="{D3F69EEC-BB1A-4A52-A67E-33902CF87D42}" presName="arrow" presStyleLbl="bgShp" presStyleIdx="0" presStyleCnt="1"/>
      <dgm:spPr/>
    </dgm:pt>
    <dgm:pt modelId="{06879176-EF2D-4386-AE02-CD9F38CB4D37}" type="pres">
      <dgm:prSet presAssocID="{D3F69EEC-BB1A-4A52-A67E-33902CF87D42}" presName="linearProcess" presStyleCnt="0"/>
      <dgm:spPr/>
    </dgm:pt>
    <dgm:pt modelId="{19F09E7B-5C9A-4D2D-A26B-7C8086C7FF38}" type="pres">
      <dgm:prSet presAssocID="{88904B35-FB4C-4A72-83AA-D1E24BD07B5F}" presName="textNode" presStyleLbl="node1" presStyleIdx="0" presStyleCnt="3">
        <dgm:presLayoutVars>
          <dgm:bulletEnabled val="1"/>
        </dgm:presLayoutVars>
      </dgm:prSet>
      <dgm:spPr/>
    </dgm:pt>
    <dgm:pt modelId="{6D7964C2-352D-41B8-A3D9-E0314C65A2DC}" type="pres">
      <dgm:prSet presAssocID="{81B20CA5-4671-4DA0-A6FB-D15781474FA3}" presName="sibTrans" presStyleCnt="0"/>
      <dgm:spPr/>
    </dgm:pt>
    <dgm:pt modelId="{88CD4FE6-D521-4E7F-BD66-8B1F61FA88F1}" type="pres">
      <dgm:prSet presAssocID="{81C8FA92-AA64-4C34-A84B-4EC556AB12B0}" presName="textNode" presStyleLbl="node1" presStyleIdx="1" presStyleCnt="3">
        <dgm:presLayoutVars>
          <dgm:bulletEnabled val="1"/>
        </dgm:presLayoutVars>
      </dgm:prSet>
      <dgm:spPr/>
    </dgm:pt>
    <dgm:pt modelId="{66860618-A931-44F4-915A-ADA5603914F0}" type="pres">
      <dgm:prSet presAssocID="{CF0B2205-1C03-47CB-8849-5D50E8F72B53}" presName="sibTrans" presStyleCnt="0"/>
      <dgm:spPr/>
    </dgm:pt>
    <dgm:pt modelId="{3176126D-73CF-4DCE-9260-B96F520EEE4C}" type="pres">
      <dgm:prSet presAssocID="{03DD7511-B6D8-452E-9B7F-7EAF111BC6D6}" presName="textNode" presStyleLbl="node1" presStyleIdx="2" presStyleCnt="3">
        <dgm:presLayoutVars>
          <dgm:bulletEnabled val="1"/>
        </dgm:presLayoutVars>
      </dgm:prSet>
      <dgm:spPr/>
    </dgm:pt>
  </dgm:ptLst>
  <dgm:cxnLst>
    <dgm:cxn modelId="{47D16A15-C0A0-4D5A-803E-A6972F546C82}" type="presOf" srcId="{88904B35-FB4C-4A72-83AA-D1E24BD07B5F}" destId="{19F09E7B-5C9A-4D2D-A26B-7C8086C7FF38}" srcOrd="0" destOrd="0" presId="urn:microsoft.com/office/officeart/2005/8/layout/hProcess9"/>
    <dgm:cxn modelId="{A637A056-699D-4A8D-BFC5-270CCC552088}" type="presOf" srcId="{D3F69EEC-BB1A-4A52-A67E-33902CF87D42}" destId="{F4133D0E-3CA9-408E-9560-ED32771D2ECF}" srcOrd="0" destOrd="0" presId="urn:microsoft.com/office/officeart/2005/8/layout/hProcess9"/>
    <dgm:cxn modelId="{66B20DA4-4D27-40D4-B8FC-0E379656DC00}" type="presOf" srcId="{03DD7511-B6D8-452E-9B7F-7EAF111BC6D6}" destId="{3176126D-73CF-4DCE-9260-B96F520EEE4C}" srcOrd="0" destOrd="0" presId="urn:microsoft.com/office/officeart/2005/8/layout/hProcess9"/>
    <dgm:cxn modelId="{CE8AEDA9-27CF-44D2-A02C-441072C15649}" srcId="{D3F69EEC-BB1A-4A52-A67E-33902CF87D42}" destId="{03DD7511-B6D8-452E-9B7F-7EAF111BC6D6}" srcOrd="2" destOrd="0" parTransId="{F8E238F2-D087-4B84-8848-AE1DD5A7BDCA}" sibTransId="{4202F7D4-9409-4C60-9289-89E15D0837A0}"/>
    <dgm:cxn modelId="{C50337C1-1163-405B-8403-33AAB7311F1B}" srcId="{D3F69EEC-BB1A-4A52-A67E-33902CF87D42}" destId="{81C8FA92-AA64-4C34-A84B-4EC556AB12B0}" srcOrd="1" destOrd="0" parTransId="{96100AAF-C86F-4963-A957-68985FF6EAB8}" sibTransId="{CF0B2205-1C03-47CB-8849-5D50E8F72B53}"/>
    <dgm:cxn modelId="{2CB4CFD4-2761-4402-AAEA-1538B3435DDC}" srcId="{D3F69EEC-BB1A-4A52-A67E-33902CF87D42}" destId="{88904B35-FB4C-4A72-83AA-D1E24BD07B5F}" srcOrd="0" destOrd="0" parTransId="{BDE5A811-20B2-4139-B9A5-9A3AEA8D168B}" sibTransId="{81B20CA5-4671-4DA0-A6FB-D15781474FA3}"/>
    <dgm:cxn modelId="{59D69DE3-8CE4-4E61-A56C-9E8AD11EBAEE}" type="presOf" srcId="{81C8FA92-AA64-4C34-A84B-4EC556AB12B0}" destId="{88CD4FE6-D521-4E7F-BD66-8B1F61FA88F1}" srcOrd="0" destOrd="0" presId="urn:microsoft.com/office/officeart/2005/8/layout/hProcess9"/>
    <dgm:cxn modelId="{21781612-997B-44F9-8252-84180C2D4C28}" type="presParOf" srcId="{F4133D0E-3CA9-408E-9560-ED32771D2ECF}" destId="{1FB7563D-7B3C-4512-A691-A9E32F1B341E}" srcOrd="0" destOrd="0" presId="urn:microsoft.com/office/officeart/2005/8/layout/hProcess9"/>
    <dgm:cxn modelId="{5AE2C32B-DCE4-4F96-AB1C-40EEFB8DC779}" type="presParOf" srcId="{F4133D0E-3CA9-408E-9560-ED32771D2ECF}" destId="{06879176-EF2D-4386-AE02-CD9F38CB4D37}" srcOrd="1" destOrd="0" presId="urn:microsoft.com/office/officeart/2005/8/layout/hProcess9"/>
    <dgm:cxn modelId="{133C502F-A391-4E20-B787-4765D80F21EE}" type="presParOf" srcId="{06879176-EF2D-4386-AE02-CD9F38CB4D37}" destId="{19F09E7B-5C9A-4D2D-A26B-7C8086C7FF38}" srcOrd="0" destOrd="0" presId="urn:microsoft.com/office/officeart/2005/8/layout/hProcess9"/>
    <dgm:cxn modelId="{D7424296-0937-4B9B-9220-704C9DB5453E}" type="presParOf" srcId="{06879176-EF2D-4386-AE02-CD9F38CB4D37}" destId="{6D7964C2-352D-41B8-A3D9-E0314C65A2DC}" srcOrd="1" destOrd="0" presId="urn:microsoft.com/office/officeart/2005/8/layout/hProcess9"/>
    <dgm:cxn modelId="{316B5715-FE72-464B-868C-709CF756D519}" type="presParOf" srcId="{06879176-EF2D-4386-AE02-CD9F38CB4D37}" destId="{88CD4FE6-D521-4E7F-BD66-8B1F61FA88F1}" srcOrd="2" destOrd="0" presId="urn:microsoft.com/office/officeart/2005/8/layout/hProcess9"/>
    <dgm:cxn modelId="{2D9CC345-A420-4183-8097-AF4072C92A6F}" type="presParOf" srcId="{06879176-EF2D-4386-AE02-CD9F38CB4D37}" destId="{66860618-A931-44F4-915A-ADA5603914F0}" srcOrd="3" destOrd="0" presId="urn:microsoft.com/office/officeart/2005/8/layout/hProcess9"/>
    <dgm:cxn modelId="{3C4686DC-EFAE-4772-82A5-92115FED1A43}" type="presParOf" srcId="{06879176-EF2D-4386-AE02-CD9F38CB4D37}" destId="{3176126D-73CF-4DCE-9260-B96F520EEE4C}"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B8ADF3-ACBB-4359-8C6F-A49BF38179B6}">
      <dsp:nvSpPr>
        <dsp:cNvPr id="0" name=""/>
        <dsp:cNvSpPr/>
      </dsp:nvSpPr>
      <dsp:spPr>
        <a:xfrm>
          <a:off x="46" y="21092"/>
          <a:ext cx="4416738" cy="14688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Font typeface="Wingdings" panose="05000000000000000000" pitchFamily="2" charset="2"/>
            <a:buNone/>
          </a:pPr>
          <a:r>
            <a:rPr lang="en-US" altLang="zh-CN" sz="2800" kern="1200" dirty="0"/>
            <a:t>IT</a:t>
          </a:r>
          <a:r>
            <a:rPr lang="zh-CN" altLang="en-US" sz="2800" kern="1200" dirty="0"/>
            <a:t>系统基础软件</a:t>
          </a:r>
        </a:p>
      </dsp:txBody>
      <dsp:txXfrm>
        <a:off x="46" y="21092"/>
        <a:ext cx="4416738" cy="1468800"/>
      </dsp:txXfrm>
    </dsp:sp>
    <dsp:sp modelId="{BEA80481-D4F9-4476-B8F9-A79750C6A50F}">
      <dsp:nvSpPr>
        <dsp:cNvPr id="0" name=""/>
        <dsp:cNvSpPr/>
      </dsp:nvSpPr>
      <dsp:spPr>
        <a:xfrm>
          <a:off x="46" y="1489892"/>
          <a:ext cx="4416738" cy="223992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zh-CN" altLang="en-US" sz="1800" kern="1200" dirty="0">
              <a:solidFill>
                <a:srgbClr val="305BD4"/>
              </a:solidFill>
            </a:rPr>
            <a:t>技术栈广且深，自身组件多且复杂度高</a:t>
          </a:r>
        </a:p>
        <a:p>
          <a:pPr marL="171450" lvl="1" indent="-171450" algn="l" defTabSz="800100">
            <a:lnSpc>
              <a:spcPct val="90000"/>
            </a:lnSpc>
            <a:spcBef>
              <a:spcPct val="0"/>
            </a:spcBef>
            <a:spcAft>
              <a:spcPct val="15000"/>
            </a:spcAft>
            <a:buChar char="•"/>
          </a:pPr>
          <a:r>
            <a:rPr lang="zh-CN" altLang="en-US" sz="1800" kern="1200" dirty="0">
              <a:solidFill>
                <a:srgbClr val="305BD4"/>
              </a:solidFill>
            </a:rPr>
            <a:t>承载的</a:t>
          </a:r>
          <a:r>
            <a:rPr lang="en-US" altLang="zh-CN" sz="1800" kern="1200" dirty="0">
              <a:solidFill>
                <a:srgbClr val="305BD4"/>
              </a:solidFill>
            </a:rPr>
            <a:t>IT</a:t>
          </a:r>
          <a:r>
            <a:rPr lang="zh-CN" altLang="en-US" sz="1800" kern="1200" dirty="0">
              <a:solidFill>
                <a:srgbClr val="305BD4"/>
              </a:solidFill>
            </a:rPr>
            <a:t>系统种类多，程序数量大</a:t>
          </a:r>
        </a:p>
        <a:p>
          <a:pPr marL="171450" lvl="1" indent="-171450" algn="l" defTabSz="800100">
            <a:lnSpc>
              <a:spcPct val="90000"/>
            </a:lnSpc>
            <a:spcBef>
              <a:spcPct val="0"/>
            </a:spcBef>
            <a:spcAft>
              <a:spcPct val="15000"/>
            </a:spcAft>
            <a:buChar char="•"/>
          </a:pPr>
          <a:r>
            <a:rPr lang="zh-CN" altLang="en-US" sz="1800" kern="1200" dirty="0">
              <a:solidFill>
                <a:srgbClr val="305BD4"/>
              </a:solidFill>
            </a:rPr>
            <a:t>与硬件关联紧密，可靠性风险大</a:t>
          </a:r>
        </a:p>
        <a:p>
          <a:pPr marL="171450" lvl="1" indent="-171450" algn="l" defTabSz="800100">
            <a:lnSpc>
              <a:spcPct val="90000"/>
            </a:lnSpc>
            <a:spcBef>
              <a:spcPct val="0"/>
            </a:spcBef>
            <a:spcAft>
              <a:spcPct val="15000"/>
            </a:spcAft>
            <a:buChar char="•"/>
          </a:pPr>
          <a:r>
            <a:rPr lang="zh-CN" altLang="en-US" sz="1800" kern="1200" dirty="0">
              <a:solidFill>
                <a:srgbClr val="305BD4"/>
              </a:solidFill>
            </a:rPr>
            <a:t>高并发，资源的竞争访问频率高</a:t>
          </a:r>
        </a:p>
      </dsp:txBody>
      <dsp:txXfrm>
        <a:off x="46" y="1489892"/>
        <a:ext cx="4416738" cy="2239920"/>
      </dsp:txXfrm>
    </dsp:sp>
    <dsp:sp modelId="{E5017468-0D82-48FC-8338-AEDB61CFA5E7}">
      <dsp:nvSpPr>
        <dsp:cNvPr id="0" name=""/>
        <dsp:cNvSpPr/>
      </dsp:nvSpPr>
      <dsp:spPr>
        <a:xfrm>
          <a:off x="5035127" y="21092"/>
          <a:ext cx="4416738" cy="1468800"/>
        </a:xfrm>
        <a:prstGeom prst="rect">
          <a:avLst/>
        </a:prstGeom>
        <a:solidFill>
          <a:srgbClr val="4472C4">
            <a:hueOff val="0"/>
            <a:satOff val="0"/>
            <a:lumOff val="0"/>
            <a:alphaOff val="0"/>
          </a:srgbClr>
        </a:solidFill>
        <a:ln w="12700" cap="flat" cmpd="sng" algn="ctr">
          <a:solidFill>
            <a:srgbClr val="4472C4">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13792" rIns="199136" bIns="113792" numCol="1" spcCol="1270" anchor="ctr" anchorCtr="0">
          <a:noAutofit/>
        </a:bodyPr>
        <a:lstStyle/>
        <a:p>
          <a:pPr marL="0" lvl="0" indent="0" algn="ctr" defTabSz="1244600">
            <a:lnSpc>
              <a:spcPct val="90000"/>
            </a:lnSpc>
            <a:spcBef>
              <a:spcPct val="0"/>
            </a:spcBef>
            <a:spcAft>
              <a:spcPct val="35000"/>
            </a:spcAft>
            <a:buFont typeface="Wingdings" panose="05000000000000000000" pitchFamily="2" charset="2"/>
            <a:buNone/>
          </a:pPr>
          <a:r>
            <a:rPr lang="zh-CN" altLang="en-US" sz="2800" kern="1200" dirty="0">
              <a:solidFill>
                <a:prstClr val="white"/>
              </a:solidFill>
              <a:latin typeface="阿里巴巴普惠体 3.0 55 Regular"/>
              <a:ea typeface="阿里巴巴普惠体 3.0 55 Regular"/>
              <a:cs typeface="+mn-cs"/>
            </a:rPr>
            <a:t>服务于关键领域</a:t>
          </a:r>
        </a:p>
      </dsp:txBody>
      <dsp:txXfrm>
        <a:off x="5035127" y="21092"/>
        <a:ext cx="4416738" cy="1468800"/>
      </dsp:txXfrm>
    </dsp:sp>
    <dsp:sp modelId="{57502D99-1E37-45C8-86F7-DFEBEFAB0C21}">
      <dsp:nvSpPr>
        <dsp:cNvPr id="0" name=""/>
        <dsp:cNvSpPr/>
      </dsp:nvSpPr>
      <dsp:spPr>
        <a:xfrm>
          <a:off x="5035127" y="1489892"/>
          <a:ext cx="4416738" cy="2239920"/>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lang="zh-CN" altLang="en-US" sz="1800" kern="1200" dirty="0">
              <a:solidFill>
                <a:srgbClr val="305BD4"/>
              </a:solidFill>
            </a:rPr>
            <a:t>稳定性和可靠性要求高</a:t>
          </a:r>
        </a:p>
        <a:p>
          <a:pPr marL="171450" lvl="1" indent="-171450" algn="l" defTabSz="800100">
            <a:lnSpc>
              <a:spcPct val="90000"/>
            </a:lnSpc>
            <a:spcBef>
              <a:spcPct val="0"/>
            </a:spcBef>
            <a:spcAft>
              <a:spcPct val="15000"/>
            </a:spcAft>
            <a:buChar char="•"/>
          </a:pPr>
          <a:r>
            <a:rPr lang="zh-CN" altLang="en-US" sz="1800" kern="1200" dirty="0">
              <a:solidFill>
                <a:srgbClr val="305BD4"/>
              </a:solidFill>
            </a:rPr>
            <a:t>对故障的容忍度低，故障处理时效性高</a:t>
          </a:r>
        </a:p>
        <a:p>
          <a:pPr marL="171450" lvl="1" indent="-171450" algn="l" defTabSz="800100">
            <a:lnSpc>
              <a:spcPct val="90000"/>
            </a:lnSpc>
            <a:spcBef>
              <a:spcPct val="0"/>
            </a:spcBef>
            <a:spcAft>
              <a:spcPct val="15000"/>
            </a:spcAft>
            <a:buChar char="•"/>
          </a:pPr>
          <a:r>
            <a:rPr lang="zh-CN" altLang="en-US" sz="1800" kern="1200" dirty="0">
              <a:solidFill>
                <a:srgbClr val="305BD4"/>
              </a:solidFill>
            </a:rPr>
            <a:t>隔离环境，故障处理成本高</a:t>
          </a:r>
        </a:p>
        <a:p>
          <a:pPr marL="171450" lvl="1" indent="-171450" algn="l" defTabSz="800100">
            <a:lnSpc>
              <a:spcPct val="90000"/>
            </a:lnSpc>
            <a:spcBef>
              <a:spcPct val="0"/>
            </a:spcBef>
            <a:spcAft>
              <a:spcPct val="15000"/>
            </a:spcAft>
            <a:buChar char="•"/>
          </a:pPr>
          <a:r>
            <a:rPr lang="zh-CN" altLang="en-US" sz="1800" kern="1200" dirty="0">
              <a:solidFill>
                <a:srgbClr val="305BD4"/>
              </a:solidFill>
            </a:rPr>
            <a:t>产品性能体验要求高</a:t>
          </a:r>
        </a:p>
      </dsp:txBody>
      <dsp:txXfrm>
        <a:off x="5035127" y="1489892"/>
        <a:ext cx="4416738" cy="223992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B7563D-7B3C-4512-A691-A9E32F1B341E}">
      <dsp:nvSpPr>
        <dsp:cNvPr id="0" name=""/>
        <dsp:cNvSpPr/>
      </dsp:nvSpPr>
      <dsp:spPr>
        <a:xfrm>
          <a:off x="741822" y="0"/>
          <a:ext cx="8407322" cy="4466085"/>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9F09E7B-5C9A-4D2D-A26B-7C8086C7FF38}">
      <dsp:nvSpPr>
        <dsp:cNvPr id="0" name=""/>
        <dsp:cNvSpPr/>
      </dsp:nvSpPr>
      <dsp:spPr>
        <a:xfrm>
          <a:off x="0" y="1339825"/>
          <a:ext cx="2967290" cy="178643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zh-CN" altLang="en-US" sz="2800" kern="1200" dirty="0"/>
            <a:t>领域大模型的升级调优</a:t>
          </a:r>
        </a:p>
      </dsp:txBody>
      <dsp:txXfrm>
        <a:off x="87207" y="1427032"/>
        <a:ext cx="2792876" cy="1612020"/>
      </dsp:txXfrm>
    </dsp:sp>
    <dsp:sp modelId="{88CD4FE6-D521-4E7F-BD66-8B1F61FA88F1}">
      <dsp:nvSpPr>
        <dsp:cNvPr id="0" name=""/>
        <dsp:cNvSpPr/>
      </dsp:nvSpPr>
      <dsp:spPr>
        <a:xfrm>
          <a:off x="3461838" y="1339825"/>
          <a:ext cx="2967290" cy="178643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zh-CN" altLang="en-US" sz="2800" kern="1200" dirty="0"/>
            <a:t>智能体能力升级与调优</a:t>
          </a:r>
        </a:p>
      </dsp:txBody>
      <dsp:txXfrm>
        <a:off x="3549045" y="1427032"/>
        <a:ext cx="2792876" cy="1612020"/>
      </dsp:txXfrm>
    </dsp:sp>
    <dsp:sp modelId="{3176126D-73CF-4DCE-9260-B96F520EEE4C}">
      <dsp:nvSpPr>
        <dsp:cNvPr id="0" name=""/>
        <dsp:cNvSpPr/>
      </dsp:nvSpPr>
      <dsp:spPr>
        <a:xfrm>
          <a:off x="6923677" y="1339825"/>
          <a:ext cx="2967290" cy="178643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zh-CN" altLang="en-US" sz="2800" kern="1200" dirty="0"/>
            <a:t>时序数据处理智能化程度升级</a:t>
          </a:r>
        </a:p>
      </dsp:txBody>
      <dsp:txXfrm>
        <a:off x="7010884" y="1427032"/>
        <a:ext cx="2792876" cy="161202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1.png>
</file>

<file path=ppt/media/image12.png>
</file>

<file path=ppt/media/image13.png>
</file>

<file path=ppt/media/image2.jpeg>
</file>

<file path=ppt/media/image3.jpeg>
</file>

<file path=ppt/media/image4.png>
</file>

<file path=ppt/media/image5.png>
</file>

<file path=ppt/media/image6.sv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0D2CF8-515F-4E35-BF08-E7E9CB108A6E}" type="datetimeFigureOut">
              <a:rPr lang="zh-CN" altLang="en-US" smtClean="0"/>
              <a:t>2024/11/16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0F5207-A57F-4A70-AC5E-E82AC49466A3}" type="slidenum">
              <a:rPr lang="zh-CN" altLang="en-US" smtClean="0"/>
              <a:t>‹#›</a:t>
            </a:fld>
            <a:endParaRPr lang="zh-CN" altLang="en-US"/>
          </a:p>
        </p:txBody>
      </p:sp>
    </p:spTree>
    <p:extLst>
      <p:ext uri="{BB962C8B-B14F-4D97-AF65-F5344CB8AC3E}">
        <p14:creationId xmlns:p14="http://schemas.microsoft.com/office/powerpoint/2010/main" val="3150800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50F5207-A57F-4A70-AC5E-E82AC49466A3}" type="slidenum">
              <a:rPr lang="zh-CN" altLang="en-US" smtClean="0"/>
              <a:t>1</a:t>
            </a:fld>
            <a:endParaRPr lang="zh-CN" altLang="en-US"/>
          </a:p>
        </p:txBody>
      </p:sp>
    </p:spTree>
    <p:extLst>
      <p:ext uri="{BB962C8B-B14F-4D97-AF65-F5344CB8AC3E}">
        <p14:creationId xmlns:p14="http://schemas.microsoft.com/office/powerpoint/2010/main" val="42537616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50F5207-A57F-4A70-AC5E-E82AC49466A3}" type="slidenum">
              <a:rPr lang="zh-CN" altLang="en-US" smtClean="0"/>
              <a:t>10</a:t>
            </a:fld>
            <a:endParaRPr lang="zh-CN" altLang="en-US"/>
          </a:p>
        </p:txBody>
      </p:sp>
    </p:spTree>
    <p:extLst>
      <p:ext uri="{BB962C8B-B14F-4D97-AF65-F5344CB8AC3E}">
        <p14:creationId xmlns:p14="http://schemas.microsoft.com/office/powerpoint/2010/main" val="40335995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50F5207-A57F-4A70-AC5E-E82AC49466A3}" type="slidenum">
              <a:rPr lang="zh-CN" altLang="en-US" smtClean="0"/>
              <a:t>11</a:t>
            </a:fld>
            <a:endParaRPr lang="zh-CN" altLang="en-US"/>
          </a:p>
        </p:txBody>
      </p:sp>
    </p:spTree>
    <p:extLst>
      <p:ext uri="{BB962C8B-B14F-4D97-AF65-F5344CB8AC3E}">
        <p14:creationId xmlns:p14="http://schemas.microsoft.com/office/powerpoint/2010/main" val="39878470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50F5207-A57F-4A70-AC5E-E82AC49466A3}" type="slidenum">
              <a:rPr lang="zh-CN" altLang="en-US" smtClean="0"/>
              <a:t>12</a:t>
            </a:fld>
            <a:endParaRPr lang="zh-CN" altLang="en-US"/>
          </a:p>
        </p:txBody>
      </p:sp>
    </p:spTree>
    <p:extLst>
      <p:ext uri="{BB962C8B-B14F-4D97-AF65-F5344CB8AC3E}">
        <p14:creationId xmlns:p14="http://schemas.microsoft.com/office/powerpoint/2010/main" val="22806688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50F5207-A57F-4A70-AC5E-E82AC49466A3}" type="slidenum">
              <a:rPr lang="zh-CN" altLang="en-US" smtClean="0"/>
              <a:t>13</a:t>
            </a:fld>
            <a:endParaRPr lang="zh-CN" altLang="en-US"/>
          </a:p>
        </p:txBody>
      </p:sp>
    </p:spTree>
    <p:extLst>
      <p:ext uri="{BB962C8B-B14F-4D97-AF65-F5344CB8AC3E}">
        <p14:creationId xmlns:p14="http://schemas.microsoft.com/office/powerpoint/2010/main" val="17995329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50F5207-A57F-4A70-AC5E-E82AC49466A3}" type="slidenum">
              <a:rPr lang="zh-CN" altLang="en-US" smtClean="0"/>
              <a:t>14</a:t>
            </a:fld>
            <a:endParaRPr lang="zh-CN" altLang="en-US"/>
          </a:p>
        </p:txBody>
      </p:sp>
    </p:spTree>
    <p:extLst>
      <p:ext uri="{BB962C8B-B14F-4D97-AF65-F5344CB8AC3E}">
        <p14:creationId xmlns:p14="http://schemas.microsoft.com/office/powerpoint/2010/main" val="36047708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50F5207-A57F-4A70-AC5E-E82AC49466A3}" type="slidenum">
              <a:rPr lang="zh-CN" altLang="en-US" smtClean="0"/>
              <a:t>15</a:t>
            </a:fld>
            <a:endParaRPr lang="zh-CN" altLang="en-US"/>
          </a:p>
        </p:txBody>
      </p:sp>
    </p:spTree>
    <p:extLst>
      <p:ext uri="{BB962C8B-B14F-4D97-AF65-F5344CB8AC3E}">
        <p14:creationId xmlns:p14="http://schemas.microsoft.com/office/powerpoint/2010/main" val="16695296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50F5207-A57F-4A70-AC5E-E82AC49466A3}" type="slidenum">
              <a:rPr lang="zh-CN" altLang="en-US" smtClean="0"/>
              <a:t>2</a:t>
            </a:fld>
            <a:endParaRPr lang="zh-CN" altLang="en-US"/>
          </a:p>
        </p:txBody>
      </p:sp>
    </p:spTree>
    <p:extLst>
      <p:ext uri="{BB962C8B-B14F-4D97-AF65-F5344CB8AC3E}">
        <p14:creationId xmlns:p14="http://schemas.microsoft.com/office/powerpoint/2010/main" val="31704984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50F5207-A57F-4A70-AC5E-E82AC49466A3}" type="slidenum">
              <a:rPr lang="zh-CN" altLang="en-US" smtClean="0"/>
              <a:t>3</a:t>
            </a:fld>
            <a:endParaRPr lang="zh-CN" altLang="en-US"/>
          </a:p>
        </p:txBody>
      </p:sp>
    </p:spTree>
    <p:extLst>
      <p:ext uri="{BB962C8B-B14F-4D97-AF65-F5344CB8AC3E}">
        <p14:creationId xmlns:p14="http://schemas.microsoft.com/office/powerpoint/2010/main" val="17097982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50F5207-A57F-4A70-AC5E-E82AC49466A3}" type="slidenum">
              <a:rPr lang="zh-CN" altLang="en-US" smtClean="0"/>
              <a:t>4</a:t>
            </a:fld>
            <a:endParaRPr lang="zh-CN" altLang="en-US"/>
          </a:p>
        </p:txBody>
      </p:sp>
    </p:spTree>
    <p:extLst>
      <p:ext uri="{BB962C8B-B14F-4D97-AF65-F5344CB8AC3E}">
        <p14:creationId xmlns:p14="http://schemas.microsoft.com/office/powerpoint/2010/main" val="29727561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50F5207-A57F-4A70-AC5E-E82AC49466A3}" type="slidenum">
              <a:rPr lang="zh-CN" altLang="en-US" smtClean="0"/>
              <a:t>5</a:t>
            </a:fld>
            <a:endParaRPr lang="zh-CN" altLang="en-US"/>
          </a:p>
        </p:txBody>
      </p:sp>
    </p:spTree>
    <p:extLst>
      <p:ext uri="{BB962C8B-B14F-4D97-AF65-F5344CB8AC3E}">
        <p14:creationId xmlns:p14="http://schemas.microsoft.com/office/powerpoint/2010/main" val="23367882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50F5207-A57F-4A70-AC5E-E82AC49466A3}" type="slidenum">
              <a:rPr lang="zh-CN" altLang="en-US" smtClean="0"/>
              <a:t>6</a:t>
            </a:fld>
            <a:endParaRPr lang="zh-CN" altLang="en-US"/>
          </a:p>
        </p:txBody>
      </p:sp>
    </p:spTree>
    <p:extLst>
      <p:ext uri="{BB962C8B-B14F-4D97-AF65-F5344CB8AC3E}">
        <p14:creationId xmlns:p14="http://schemas.microsoft.com/office/powerpoint/2010/main" val="4200861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50F5207-A57F-4A70-AC5E-E82AC49466A3}" type="slidenum">
              <a:rPr lang="zh-CN" altLang="en-US" smtClean="0"/>
              <a:t>7</a:t>
            </a:fld>
            <a:endParaRPr lang="zh-CN" altLang="en-US"/>
          </a:p>
        </p:txBody>
      </p:sp>
    </p:spTree>
    <p:extLst>
      <p:ext uri="{BB962C8B-B14F-4D97-AF65-F5344CB8AC3E}">
        <p14:creationId xmlns:p14="http://schemas.microsoft.com/office/powerpoint/2010/main" val="21695571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50F5207-A57F-4A70-AC5E-E82AC49466A3}" type="slidenum">
              <a:rPr lang="zh-CN" altLang="en-US" smtClean="0"/>
              <a:t>8</a:t>
            </a:fld>
            <a:endParaRPr lang="zh-CN" altLang="en-US"/>
          </a:p>
        </p:txBody>
      </p:sp>
    </p:spTree>
    <p:extLst>
      <p:ext uri="{BB962C8B-B14F-4D97-AF65-F5344CB8AC3E}">
        <p14:creationId xmlns:p14="http://schemas.microsoft.com/office/powerpoint/2010/main" val="38633762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50F5207-A57F-4A70-AC5E-E82AC49466A3}" type="slidenum">
              <a:rPr lang="zh-CN" altLang="en-US" smtClean="0"/>
              <a:t>9</a:t>
            </a:fld>
            <a:endParaRPr lang="zh-CN" altLang="en-US"/>
          </a:p>
        </p:txBody>
      </p:sp>
    </p:spTree>
    <p:extLst>
      <p:ext uri="{BB962C8B-B14F-4D97-AF65-F5344CB8AC3E}">
        <p14:creationId xmlns:p14="http://schemas.microsoft.com/office/powerpoint/2010/main" val="14894715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13" name="文本占位符 12"/>
          <p:cNvSpPr>
            <a:spLocks noGrp="1"/>
          </p:cNvSpPr>
          <p:nvPr>
            <p:ph type="body" sz="quarter" idx="11"/>
          </p:nvPr>
        </p:nvSpPr>
        <p:spPr>
          <a:xfrm>
            <a:off x="4281488" y="4404665"/>
            <a:ext cx="3629025" cy="900112"/>
          </a:xfrm>
        </p:spPr>
        <p:txBody>
          <a:bodyPr>
            <a:normAutofit/>
          </a:bodyPr>
          <a:lstStyle>
            <a:lvl1pPr algn="ctr">
              <a:defRPr sz="3600">
                <a:solidFill>
                  <a:srgbClr val="305BD4"/>
                </a:solidFill>
                <a:latin typeface="阿里巴巴普惠体 3.0 55 Regular" panose="00020600040101010101" pitchFamily="18" charset="-122"/>
                <a:ea typeface="阿里巴巴普惠体 3.0 55 Regular" panose="00020600040101010101" pitchFamily="18" charset="-122"/>
                <a:cs typeface="阿里巴巴普惠体 3.0 55 Regular" panose="00020600040101010101" pitchFamily="18" charset="-122"/>
              </a:defRPr>
            </a:lvl1pPr>
          </a:lstStyle>
          <a:p>
            <a:pPr lvl="0"/>
            <a:r>
              <a:rPr lang="zh-CN" altLang="en-US"/>
              <a:t>单击此处编辑母版文本样式</a:t>
            </a:r>
          </a:p>
        </p:txBody>
      </p:sp>
      <p:sp>
        <p:nvSpPr>
          <p:cNvPr id="2" name="标题 1"/>
          <p:cNvSpPr>
            <a:spLocks noGrp="1"/>
          </p:cNvSpPr>
          <p:nvPr>
            <p:ph type="ctrTitle"/>
          </p:nvPr>
        </p:nvSpPr>
        <p:spPr>
          <a:xfrm>
            <a:off x="1524000" y="2578099"/>
            <a:ext cx="9144000" cy="931863"/>
          </a:xfrm>
          <a:prstGeom prst="rect">
            <a:avLst/>
          </a:prstGeom>
        </p:spPr>
        <p:txBody>
          <a:bodyPr anchor="b">
            <a:normAutofit/>
          </a:bodyPr>
          <a:lstStyle>
            <a:lvl1pPr algn="ctr">
              <a:defRPr sz="5400">
                <a:solidFill>
                  <a:srgbClr val="305BD4"/>
                </a:solidFill>
                <a:latin typeface="阿里巴巴普惠体 3.0 55 Regular" panose="00020600040101010101" pitchFamily="18" charset="-122"/>
                <a:ea typeface="阿里巴巴普惠体 3.0 55 Regular" panose="00020600040101010101" pitchFamily="18" charset="-122"/>
                <a:cs typeface="阿里巴巴普惠体 3.0 55 Regular" panose="00020600040101010101" pitchFamily="18" charset="-122"/>
              </a:defRPr>
            </a:lvl1pPr>
          </a:lstStyle>
          <a:p>
            <a:r>
              <a:rPr lang="zh-CN" altLang="en-US" dirty="0"/>
              <a:t>单击此处编辑母版标题样式</a:t>
            </a:r>
          </a:p>
        </p:txBody>
      </p:sp>
      <p:sp>
        <p:nvSpPr>
          <p:cNvPr id="3" name="副标题 2"/>
          <p:cNvSpPr>
            <a:spLocks noGrp="1"/>
          </p:cNvSpPr>
          <p:nvPr>
            <p:ph type="subTitle" idx="1"/>
          </p:nvPr>
        </p:nvSpPr>
        <p:spPr>
          <a:xfrm>
            <a:off x="1524000" y="3644900"/>
            <a:ext cx="9144000" cy="365125"/>
          </a:xfrm>
          <a:prstGeom prst="rect">
            <a:avLst/>
          </a:prstGeom>
        </p:spPr>
        <p:txBody>
          <a:bodyPr/>
          <a:lstStyle>
            <a:lvl1pPr marL="0" indent="0" algn="ctr">
              <a:buNone/>
              <a:defRPr sz="2400">
                <a:solidFill>
                  <a:srgbClr val="305BD4"/>
                </a:solidFill>
                <a:latin typeface="阿里巴巴普惠体 2.0 55 Regular" panose="00020600040101010101" pitchFamily="18" charset="-122"/>
                <a:ea typeface="阿里巴巴普惠体 2.0 55 Regular" panose="00020600040101010101" pitchFamily="18" charset="-122"/>
                <a:cs typeface="阿里巴巴普惠体 2.0 55 Regular" panose="00020600040101010101" pitchFamily="18"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sp>
        <p:nvSpPr>
          <p:cNvPr id="17" name="文本占位符 16"/>
          <p:cNvSpPr>
            <a:spLocks noGrp="1"/>
          </p:cNvSpPr>
          <p:nvPr>
            <p:ph type="body" sz="quarter" idx="12"/>
          </p:nvPr>
        </p:nvSpPr>
        <p:spPr>
          <a:xfrm>
            <a:off x="800100" y="5745001"/>
            <a:ext cx="1754414" cy="365125"/>
          </a:xfrm>
        </p:spPr>
        <p:txBody>
          <a:bodyPr>
            <a:normAutofit/>
          </a:bodyPr>
          <a:lstStyle>
            <a:lvl1pPr>
              <a:defRPr sz="1600">
                <a:solidFill>
                  <a:srgbClr val="305BD4"/>
                </a:solidFill>
                <a:latin typeface="阿里巴巴普惠体 3.0 55 Regular" panose="00020600040101010101" pitchFamily="18" charset="-122"/>
                <a:ea typeface="阿里巴巴普惠体 3.0 55 Regular" panose="00020600040101010101" pitchFamily="18" charset="-122"/>
                <a:cs typeface="阿里巴巴普惠体 3.0 55 Regular" panose="00020600040101010101" pitchFamily="18" charset="-122"/>
              </a:defRPr>
            </a:lvl1pPr>
          </a:lstStyle>
          <a:p>
            <a:pPr lvl="0"/>
            <a:r>
              <a:rPr lang="zh-CN" altLang="en-US"/>
              <a:t>单击此处编辑母版文本样式</a:t>
            </a:r>
          </a:p>
        </p:txBody>
      </p:sp>
    </p:spTree>
    <p:extLst>
      <p:ext uri="{BB962C8B-B14F-4D97-AF65-F5344CB8AC3E}">
        <p14:creationId xmlns:p14="http://schemas.microsoft.com/office/powerpoint/2010/main" val="4450756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2E2F9BF-03E6-E254-F277-22418E6B053F}"/>
              </a:ext>
            </a:extLst>
          </p:cNvPr>
          <p:cNvSpPr>
            <a:spLocks noGrp="1"/>
          </p:cNvSpPr>
          <p:nvPr>
            <p:ph type="dt" sz="half" idx="10"/>
          </p:nvPr>
        </p:nvSpPr>
        <p:spPr>
          <a:xfrm>
            <a:off x="838200" y="6356350"/>
            <a:ext cx="27432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C9566265-3807-47AE-8F55-5B535447E87E}" type="datetimeFigureOut">
              <a:rPr lang="zh-CN" altLang="en-US"/>
              <a:pPr>
                <a:defRPr/>
              </a:pPr>
              <a:t>2024/11/16</a:t>
            </a:fld>
            <a:endParaRPr lang="zh-CN" altLang="en-US"/>
          </a:p>
        </p:txBody>
      </p:sp>
      <p:sp>
        <p:nvSpPr>
          <p:cNvPr id="5" name="页脚占位符 4">
            <a:extLst>
              <a:ext uri="{FF2B5EF4-FFF2-40B4-BE49-F238E27FC236}">
                <a16:creationId xmlns:a16="http://schemas.microsoft.com/office/drawing/2014/main" id="{32F72740-2571-E0E1-34F4-73079475917D}"/>
              </a:ext>
            </a:extLst>
          </p:cNvPr>
          <p:cNvSpPr>
            <a:spLocks noGrp="1"/>
          </p:cNvSpPr>
          <p:nvPr>
            <p:ph type="ftr" sz="quarter" idx="11"/>
          </p:nvPr>
        </p:nvSpPr>
        <p:spPr>
          <a:xfrm>
            <a:off x="4038600" y="6356350"/>
            <a:ext cx="41148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endParaRPr lang="zh-CN" altLang="en-US"/>
          </a:p>
        </p:txBody>
      </p:sp>
      <p:sp>
        <p:nvSpPr>
          <p:cNvPr id="6" name="灯片编号占位符 5">
            <a:extLst>
              <a:ext uri="{FF2B5EF4-FFF2-40B4-BE49-F238E27FC236}">
                <a16:creationId xmlns:a16="http://schemas.microsoft.com/office/drawing/2014/main" id="{EE18A6E3-7098-2B86-8611-F7C2B14D534C}"/>
              </a:ext>
            </a:extLst>
          </p:cNvPr>
          <p:cNvSpPr>
            <a:spLocks noGrp="1"/>
          </p:cNvSpPr>
          <p:nvPr>
            <p:ph type="sldNum" sz="quarter" idx="12"/>
          </p:nvPr>
        </p:nvSpPr>
        <p:spPr>
          <a:xfrm>
            <a:off x="8610600" y="6356350"/>
            <a:ext cx="27432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48221E00-210D-4473-AB9A-704DB3819057}" type="slidenum">
              <a:rPr lang="zh-CN" altLang="en-US"/>
              <a:pPr>
                <a:defRPr/>
              </a:pPr>
              <a:t>‹#›</a:t>
            </a:fld>
            <a:endParaRPr lang="zh-CN" altLang="en-US"/>
          </a:p>
        </p:txBody>
      </p:sp>
    </p:spTree>
    <p:extLst>
      <p:ext uri="{BB962C8B-B14F-4D97-AF65-F5344CB8AC3E}">
        <p14:creationId xmlns:p14="http://schemas.microsoft.com/office/powerpoint/2010/main" val="9675580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8AC3044-7BC7-E0D8-6D1B-EB5990792A2A}"/>
              </a:ext>
            </a:extLst>
          </p:cNvPr>
          <p:cNvSpPr>
            <a:spLocks noGrp="1"/>
          </p:cNvSpPr>
          <p:nvPr>
            <p:ph type="dt" sz="half" idx="10"/>
          </p:nvPr>
        </p:nvSpPr>
        <p:spPr>
          <a:xfrm>
            <a:off x="838200" y="6356350"/>
            <a:ext cx="27432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64E1EE7A-A64B-4775-823E-496B93264F7B}" type="datetimeFigureOut">
              <a:rPr lang="zh-CN" altLang="en-US"/>
              <a:pPr>
                <a:defRPr/>
              </a:pPr>
              <a:t>2024/11/16</a:t>
            </a:fld>
            <a:endParaRPr lang="zh-CN" altLang="en-US"/>
          </a:p>
        </p:txBody>
      </p:sp>
      <p:sp>
        <p:nvSpPr>
          <p:cNvPr id="5" name="页脚占位符 4">
            <a:extLst>
              <a:ext uri="{FF2B5EF4-FFF2-40B4-BE49-F238E27FC236}">
                <a16:creationId xmlns:a16="http://schemas.microsoft.com/office/drawing/2014/main" id="{EA3B1E73-185D-20AF-60BE-40261526ACBB}"/>
              </a:ext>
            </a:extLst>
          </p:cNvPr>
          <p:cNvSpPr>
            <a:spLocks noGrp="1"/>
          </p:cNvSpPr>
          <p:nvPr>
            <p:ph type="ftr" sz="quarter" idx="11"/>
          </p:nvPr>
        </p:nvSpPr>
        <p:spPr>
          <a:xfrm>
            <a:off x="4038600" y="6356350"/>
            <a:ext cx="41148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endParaRPr lang="zh-CN" altLang="en-US"/>
          </a:p>
        </p:txBody>
      </p:sp>
      <p:sp>
        <p:nvSpPr>
          <p:cNvPr id="6" name="灯片编号占位符 5">
            <a:extLst>
              <a:ext uri="{FF2B5EF4-FFF2-40B4-BE49-F238E27FC236}">
                <a16:creationId xmlns:a16="http://schemas.microsoft.com/office/drawing/2014/main" id="{D504A41E-3019-56BD-8A80-FCFB7F53CCD6}"/>
              </a:ext>
            </a:extLst>
          </p:cNvPr>
          <p:cNvSpPr>
            <a:spLocks noGrp="1"/>
          </p:cNvSpPr>
          <p:nvPr>
            <p:ph type="sldNum" sz="quarter" idx="12"/>
          </p:nvPr>
        </p:nvSpPr>
        <p:spPr>
          <a:xfrm>
            <a:off x="8610600" y="6356350"/>
            <a:ext cx="27432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DB1869EA-C64E-40C5-98AA-0B51B85562A0}" type="slidenum">
              <a:rPr lang="zh-CN" altLang="en-US"/>
              <a:pPr>
                <a:defRPr/>
              </a:pPr>
              <a:t>‹#›</a:t>
            </a:fld>
            <a:endParaRPr lang="zh-CN" altLang="en-US"/>
          </a:p>
        </p:txBody>
      </p:sp>
    </p:spTree>
    <p:extLst>
      <p:ext uri="{BB962C8B-B14F-4D97-AF65-F5344CB8AC3E}">
        <p14:creationId xmlns:p14="http://schemas.microsoft.com/office/powerpoint/2010/main" val="35045133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封底">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11" name="文本占位符 10"/>
          <p:cNvSpPr>
            <a:spLocks noGrp="1"/>
          </p:cNvSpPr>
          <p:nvPr>
            <p:ph type="body" sz="quarter" idx="10"/>
          </p:nvPr>
        </p:nvSpPr>
        <p:spPr>
          <a:xfrm>
            <a:off x="6981370" y="2380342"/>
            <a:ext cx="4397829" cy="1349829"/>
          </a:xfrm>
          <a:prstGeom prst="rect">
            <a:avLst/>
          </a:prstGeom>
        </p:spPr>
        <p:txBody>
          <a:bodyPr>
            <a:normAutofit/>
          </a:bodyPr>
          <a:lstStyle>
            <a:lvl1pPr marL="0" indent="0">
              <a:buNone/>
              <a:defRPr sz="5400" spc="0" baseline="0">
                <a:solidFill>
                  <a:schemeClr val="bg1"/>
                </a:solidFill>
                <a:latin typeface="阿里巴巴普惠体 3.0 55 Regular" panose="00020600040101010101" pitchFamily="18" charset="-122"/>
                <a:ea typeface="阿里巴巴普惠体 3.0 55 Regular" panose="00020600040101010101" pitchFamily="18" charset="-122"/>
                <a:cs typeface="阿里巴巴普惠体 3.0 55 Regular" panose="00020600040101010101" pitchFamily="18" charset="-122"/>
              </a:defRPr>
            </a:lvl1pPr>
          </a:lstStyle>
          <a:p>
            <a:pPr lvl="0"/>
            <a:r>
              <a:rPr lang="zh-CN" altLang="en-US"/>
              <a:t>单击此处编辑母版文本样式</a:t>
            </a:r>
          </a:p>
        </p:txBody>
      </p:sp>
    </p:spTree>
    <p:extLst>
      <p:ext uri="{BB962C8B-B14F-4D97-AF65-F5344CB8AC3E}">
        <p14:creationId xmlns:p14="http://schemas.microsoft.com/office/powerpoint/2010/main" val="12236962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10" name="文本占位符 9"/>
          <p:cNvSpPr>
            <a:spLocks noGrp="1"/>
          </p:cNvSpPr>
          <p:nvPr>
            <p:ph type="body" sz="quarter" idx="10"/>
          </p:nvPr>
        </p:nvSpPr>
        <p:spPr>
          <a:xfrm>
            <a:off x="581025" y="1422400"/>
            <a:ext cx="10958513" cy="4775200"/>
          </a:xfrm>
        </p:spPr>
        <p:txBody>
          <a:bodyPr/>
          <a:lstStyle>
            <a:lvl1pPr>
              <a:defRPr>
                <a:latin typeface="阿里巴巴普惠体 3.0 55 Regular" panose="00020600040101010101" pitchFamily="18" charset="-122"/>
                <a:ea typeface="阿里巴巴普惠体 3.0 55 Regular" panose="00020600040101010101" pitchFamily="18" charset="-122"/>
                <a:cs typeface="阿里巴巴普惠体 3.0 55 Regular" panose="00020600040101010101" pitchFamily="18" charset="-122"/>
              </a:defRPr>
            </a:lvl1pPr>
            <a:lvl2pPr>
              <a:defRPr>
                <a:latin typeface="阿里巴巴普惠体 3.0 55 Regular" panose="00020600040101010101" pitchFamily="18" charset="-122"/>
                <a:ea typeface="阿里巴巴普惠体 3.0 55 Regular" panose="00020600040101010101" pitchFamily="18" charset="-122"/>
                <a:cs typeface="阿里巴巴普惠体 3.0 55 Regular" panose="00020600040101010101" pitchFamily="18" charset="-122"/>
              </a:defRPr>
            </a:lvl2pPr>
            <a:lvl3pPr>
              <a:defRPr>
                <a:latin typeface="阿里巴巴普惠体 3.0 55 Regular" panose="00020600040101010101" pitchFamily="18" charset="-122"/>
                <a:ea typeface="阿里巴巴普惠体 3.0 55 Regular" panose="00020600040101010101" pitchFamily="18" charset="-122"/>
                <a:cs typeface="阿里巴巴普惠体 3.0 55 Regular" panose="00020600040101010101" pitchFamily="18" charset="-122"/>
              </a:defRPr>
            </a:lvl3pPr>
            <a:lvl4pPr>
              <a:defRPr>
                <a:latin typeface="阿里巴巴普惠体 3.0 55 Regular" panose="00020600040101010101" pitchFamily="18" charset="-122"/>
                <a:ea typeface="阿里巴巴普惠体 3.0 55 Regular" panose="00020600040101010101" pitchFamily="18" charset="-122"/>
                <a:cs typeface="阿里巴巴普惠体 3.0 55 Regular" panose="00020600040101010101" pitchFamily="18" charset="-122"/>
              </a:defRPr>
            </a:lvl4p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p:txBody>
      </p:sp>
      <p:sp>
        <p:nvSpPr>
          <p:cNvPr id="7" name="标题占位符 1"/>
          <p:cNvSpPr>
            <a:spLocks noGrp="1"/>
          </p:cNvSpPr>
          <p:nvPr>
            <p:ph type="title"/>
          </p:nvPr>
        </p:nvSpPr>
        <p:spPr>
          <a:xfrm>
            <a:off x="580571" y="841829"/>
            <a:ext cx="10958286" cy="292167"/>
          </a:xfrm>
          <a:prstGeom prst="rect">
            <a:avLst/>
          </a:prstGeom>
        </p:spPr>
        <p:txBody>
          <a:bodyPr rtlCol="0">
            <a:normAutofit/>
          </a:bodyPr>
          <a:lstStyle>
            <a:lvl1pPr>
              <a:defRPr>
                <a:latin typeface="阿里巴巴普惠体 3.0 55 Regular" panose="00020600040101010101" pitchFamily="18" charset="-122"/>
                <a:ea typeface="阿里巴巴普惠体 3.0 55 Regular" panose="00020600040101010101" pitchFamily="18" charset="-122"/>
                <a:cs typeface="阿里巴巴普惠体 3.0 55 Regular" panose="00020600040101010101" pitchFamily="18" charset="-122"/>
              </a:defRPr>
            </a:lvl1pPr>
          </a:lstStyle>
          <a:p>
            <a:r>
              <a:rPr lang="zh-CN" altLang="en-US" dirty="0"/>
              <a:t>单击此处编辑母版标题样式</a:t>
            </a:r>
          </a:p>
        </p:txBody>
      </p:sp>
    </p:spTree>
    <p:extLst>
      <p:ext uri="{BB962C8B-B14F-4D97-AF65-F5344CB8AC3E}">
        <p14:creationId xmlns:p14="http://schemas.microsoft.com/office/powerpoint/2010/main" val="41600314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F97A7AFB-01E4-352A-D5E3-4CB11FDBCE5B}"/>
              </a:ext>
            </a:extLst>
          </p:cNvPr>
          <p:cNvSpPr>
            <a:spLocks noGrp="1"/>
          </p:cNvSpPr>
          <p:nvPr>
            <p:ph type="dt" sz="half" idx="10"/>
          </p:nvPr>
        </p:nvSpPr>
        <p:spPr>
          <a:xfrm>
            <a:off x="838200" y="6356350"/>
            <a:ext cx="27432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60AF5E40-C15B-44C7-81DD-34346DF5F086}" type="datetimeFigureOut">
              <a:rPr lang="zh-CN" altLang="en-US"/>
              <a:pPr>
                <a:defRPr/>
              </a:pPr>
              <a:t>2024/11/16</a:t>
            </a:fld>
            <a:endParaRPr lang="zh-CN" altLang="en-US"/>
          </a:p>
        </p:txBody>
      </p:sp>
      <p:sp>
        <p:nvSpPr>
          <p:cNvPr id="5" name="页脚占位符 4">
            <a:extLst>
              <a:ext uri="{FF2B5EF4-FFF2-40B4-BE49-F238E27FC236}">
                <a16:creationId xmlns:a16="http://schemas.microsoft.com/office/drawing/2014/main" id="{F4206D88-85A6-A844-30D4-A054EA2ED923}"/>
              </a:ext>
            </a:extLst>
          </p:cNvPr>
          <p:cNvSpPr>
            <a:spLocks noGrp="1"/>
          </p:cNvSpPr>
          <p:nvPr>
            <p:ph type="ftr" sz="quarter" idx="11"/>
          </p:nvPr>
        </p:nvSpPr>
        <p:spPr>
          <a:xfrm>
            <a:off x="4038600" y="6356350"/>
            <a:ext cx="41148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endParaRPr lang="zh-CN" altLang="en-US"/>
          </a:p>
        </p:txBody>
      </p:sp>
      <p:sp>
        <p:nvSpPr>
          <p:cNvPr id="6" name="灯片编号占位符 5">
            <a:extLst>
              <a:ext uri="{FF2B5EF4-FFF2-40B4-BE49-F238E27FC236}">
                <a16:creationId xmlns:a16="http://schemas.microsoft.com/office/drawing/2014/main" id="{A738D9DE-8724-AB8A-A9E4-3F292CEA04BE}"/>
              </a:ext>
            </a:extLst>
          </p:cNvPr>
          <p:cNvSpPr>
            <a:spLocks noGrp="1"/>
          </p:cNvSpPr>
          <p:nvPr>
            <p:ph type="sldNum" sz="quarter" idx="12"/>
          </p:nvPr>
        </p:nvSpPr>
        <p:spPr>
          <a:xfrm>
            <a:off x="8610600" y="6356350"/>
            <a:ext cx="27432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811BCF83-13C3-4429-9DA0-EB953C38946F}" type="slidenum">
              <a:rPr lang="zh-CN" altLang="en-US"/>
              <a:pPr>
                <a:defRPr/>
              </a:pPr>
              <a:t>‹#›</a:t>
            </a:fld>
            <a:endParaRPr lang="zh-CN" altLang="en-US"/>
          </a:p>
        </p:txBody>
      </p:sp>
    </p:spTree>
    <p:extLst>
      <p:ext uri="{BB962C8B-B14F-4D97-AF65-F5344CB8AC3E}">
        <p14:creationId xmlns:p14="http://schemas.microsoft.com/office/powerpoint/2010/main" val="38679952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0D70DD89-92EA-D2AB-F1A8-777C9C7001BA}"/>
              </a:ext>
            </a:extLst>
          </p:cNvPr>
          <p:cNvSpPr>
            <a:spLocks noGrp="1"/>
          </p:cNvSpPr>
          <p:nvPr>
            <p:ph type="dt" sz="half" idx="10"/>
          </p:nvPr>
        </p:nvSpPr>
        <p:spPr>
          <a:xfrm>
            <a:off x="838200" y="6356350"/>
            <a:ext cx="27432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F41EB9F8-2F98-4E7D-993D-907718DD3454}" type="datetimeFigureOut">
              <a:rPr lang="zh-CN" altLang="en-US"/>
              <a:pPr>
                <a:defRPr/>
              </a:pPr>
              <a:t>2024/11/16</a:t>
            </a:fld>
            <a:endParaRPr lang="zh-CN" altLang="en-US"/>
          </a:p>
        </p:txBody>
      </p:sp>
      <p:sp>
        <p:nvSpPr>
          <p:cNvPr id="6" name="页脚占位符 5">
            <a:extLst>
              <a:ext uri="{FF2B5EF4-FFF2-40B4-BE49-F238E27FC236}">
                <a16:creationId xmlns:a16="http://schemas.microsoft.com/office/drawing/2014/main" id="{A3E5CBE3-7618-B0B6-0B70-DCD99D8C8776}"/>
              </a:ext>
            </a:extLst>
          </p:cNvPr>
          <p:cNvSpPr>
            <a:spLocks noGrp="1"/>
          </p:cNvSpPr>
          <p:nvPr>
            <p:ph type="ftr" sz="quarter" idx="11"/>
          </p:nvPr>
        </p:nvSpPr>
        <p:spPr>
          <a:xfrm>
            <a:off x="4038600" y="6356350"/>
            <a:ext cx="41148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endParaRPr lang="zh-CN" altLang="en-US"/>
          </a:p>
        </p:txBody>
      </p:sp>
      <p:sp>
        <p:nvSpPr>
          <p:cNvPr id="7" name="灯片编号占位符 6">
            <a:extLst>
              <a:ext uri="{FF2B5EF4-FFF2-40B4-BE49-F238E27FC236}">
                <a16:creationId xmlns:a16="http://schemas.microsoft.com/office/drawing/2014/main" id="{102733F1-2FEB-7E4D-CB38-30D9EFE8B2BE}"/>
              </a:ext>
            </a:extLst>
          </p:cNvPr>
          <p:cNvSpPr>
            <a:spLocks noGrp="1"/>
          </p:cNvSpPr>
          <p:nvPr>
            <p:ph type="sldNum" sz="quarter" idx="12"/>
          </p:nvPr>
        </p:nvSpPr>
        <p:spPr>
          <a:xfrm>
            <a:off x="8610600" y="6356350"/>
            <a:ext cx="27432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22014950-6C8D-46C1-AA54-7C1250C9F6F4}" type="slidenum">
              <a:rPr lang="zh-CN" altLang="en-US"/>
              <a:pPr>
                <a:defRPr/>
              </a:pPr>
              <a:t>‹#›</a:t>
            </a:fld>
            <a:endParaRPr lang="zh-CN" altLang="en-US"/>
          </a:p>
        </p:txBody>
      </p:sp>
    </p:spTree>
    <p:extLst>
      <p:ext uri="{BB962C8B-B14F-4D97-AF65-F5344CB8AC3E}">
        <p14:creationId xmlns:p14="http://schemas.microsoft.com/office/powerpoint/2010/main" val="19157218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17236BDA-BCE9-D392-3EFD-A1483CB28F27}"/>
              </a:ext>
            </a:extLst>
          </p:cNvPr>
          <p:cNvSpPr>
            <a:spLocks noGrp="1"/>
          </p:cNvSpPr>
          <p:nvPr>
            <p:ph type="dt" sz="half" idx="10"/>
          </p:nvPr>
        </p:nvSpPr>
        <p:spPr>
          <a:xfrm>
            <a:off x="838200" y="6356350"/>
            <a:ext cx="27432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276BB79B-0670-4497-ACF1-913A3CB0926F}" type="datetimeFigureOut">
              <a:rPr lang="zh-CN" altLang="en-US"/>
              <a:pPr>
                <a:defRPr/>
              </a:pPr>
              <a:t>2024/11/16</a:t>
            </a:fld>
            <a:endParaRPr lang="zh-CN" altLang="en-US"/>
          </a:p>
        </p:txBody>
      </p:sp>
      <p:sp>
        <p:nvSpPr>
          <p:cNvPr id="8" name="页脚占位符 7">
            <a:extLst>
              <a:ext uri="{FF2B5EF4-FFF2-40B4-BE49-F238E27FC236}">
                <a16:creationId xmlns:a16="http://schemas.microsoft.com/office/drawing/2014/main" id="{E8C32CB2-BA0A-16EF-3E8F-C3A8D363E528}"/>
              </a:ext>
            </a:extLst>
          </p:cNvPr>
          <p:cNvSpPr>
            <a:spLocks noGrp="1"/>
          </p:cNvSpPr>
          <p:nvPr>
            <p:ph type="ftr" sz="quarter" idx="11"/>
          </p:nvPr>
        </p:nvSpPr>
        <p:spPr>
          <a:xfrm>
            <a:off x="4038600" y="6356350"/>
            <a:ext cx="41148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endParaRPr lang="zh-CN" altLang="en-US"/>
          </a:p>
        </p:txBody>
      </p:sp>
      <p:sp>
        <p:nvSpPr>
          <p:cNvPr id="9" name="灯片编号占位符 8">
            <a:extLst>
              <a:ext uri="{FF2B5EF4-FFF2-40B4-BE49-F238E27FC236}">
                <a16:creationId xmlns:a16="http://schemas.microsoft.com/office/drawing/2014/main" id="{FAE8435E-BBC8-0FAF-0FA8-462A86437E49}"/>
              </a:ext>
            </a:extLst>
          </p:cNvPr>
          <p:cNvSpPr>
            <a:spLocks noGrp="1"/>
          </p:cNvSpPr>
          <p:nvPr>
            <p:ph type="sldNum" sz="quarter" idx="12"/>
          </p:nvPr>
        </p:nvSpPr>
        <p:spPr>
          <a:xfrm>
            <a:off x="8610600" y="6356350"/>
            <a:ext cx="27432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BF47E15C-B70B-4150-B3DA-C11CFA5A1048}" type="slidenum">
              <a:rPr lang="zh-CN" altLang="en-US"/>
              <a:pPr>
                <a:defRPr/>
              </a:pPr>
              <a:t>‹#›</a:t>
            </a:fld>
            <a:endParaRPr lang="zh-CN" altLang="en-US"/>
          </a:p>
        </p:txBody>
      </p:sp>
    </p:spTree>
    <p:extLst>
      <p:ext uri="{BB962C8B-B14F-4D97-AF65-F5344CB8AC3E}">
        <p14:creationId xmlns:p14="http://schemas.microsoft.com/office/powerpoint/2010/main" val="13066140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C4DFE231-1309-2C78-F5C0-E433AF66A28B}"/>
              </a:ext>
            </a:extLst>
          </p:cNvPr>
          <p:cNvSpPr>
            <a:spLocks noGrp="1"/>
          </p:cNvSpPr>
          <p:nvPr>
            <p:ph type="dt" sz="half" idx="10"/>
          </p:nvPr>
        </p:nvSpPr>
        <p:spPr>
          <a:xfrm>
            <a:off x="838200" y="6356350"/>
            <a:ext cx="27432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AEDC01F5-2350-4CD8-ABE0-30EFBD21CC53}" type="datetimeFigureOut">
              <a:rPr lang="zh-CN" altLang="en-US"/>
              <a:pPr>
                <a:defRPr/>
              </a:pPr>
              <a:t>2024/11/16</a:t>
            </a:fld>
            <a:endParaRPr lang="zh-CN" altLang="en-US"/>
          </a:p>
        </p:txBody>
      </p:sp>
      <p:sp>
        <p:nvSpPr>
          <p:cNvPr id="4" name="页脚占位符 3">
            <a:extLst>
              <a:ext uri="{FF2B5EF4-FFF2-40B4-BE49-F238E27FC236}">
                <a16:creationId xmlns:a16="http://schemas.microsoft.com/office/drawing/2014/main" id="{52413DB0-A474-2C9D-6961-06FCB360FA28}"/>
              </a:ext>
            </a:extLst>
          </p:cNvPr>
          <p:cNvSpPr>
            <a:spLocks noGrp="1"/>
          </p:cNvSpPr>
          <p:nvPr>
            <p:ph type="ftr" sz="quarter" idx="11"/>
          </p:nvPr>
        </p:nvSpPr>
        <p:spPr>
          <a:xfrm>
            <a:off x="4038600" y="6356350"/>
            <a:ext cx="41148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endParaRPr lang="zh-CN" altLang="en-US"/>
          </a:p>
        </p:txBody>
      </p:sp>
      <p:sp>
        <p:nvSpPr>
          <p:cNvPr id="5" name="灯片编号占位符 4">
            <a:extLst>
              <a:ext uri="{FF2B5EF4-FFF2-40B4-BE49-F238E27FC236}">
                <a16:creationId xmlns:a16="http://schemas.microsoft.com/office/drawing/2014/main" id="{2EBF2269-980A-A911-984B-A9AD347DC39E}"/>
              </a:ext>
            </a:extLst>
          </p:cNvPr>
          <p:cNvSpPr>
            <a:spLocks noGrp="1"/>
          </p:cNvSpPr>
          <p:nvPr>
            <p:ph type="sldNum" sz="quarter" idx="12"/>
          </p:nvPr>
        </p:nvSpPr>
        <p:spPr>
          <a:xfrm>
            <a:off x="8610600" y="6356350"/>
            <a:ext cx="27432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28E347DF-7D75-481B-9C75-947BFEFCF74C}" type="slidenum">
              <a:rPr lang="zh-CN" altLang="en-US"/>
              <a:pPr>
                <a:defRPr/>
              </a:pPr>
              <a:t>‹#›</a:t>
            </a:fld>
            <a:endParaRPr lang="zh-CN" altLang="en-US"/>
          </a:p>
        </p:txBody>
      </p:sp>
    </p:spTree>
    <p:extLst>
      <p:ext uri="{BB962C8B-B14F-4D97-AF65-F5344CB8AC3E}">
        <p14:creationId xmlns:p14="http://schemas.microsoft.com/office/powerpoint/2010/main" val="615951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349BE6A-0348-80FE-0FD4-4E753028EC90}"/>
              </a:ext>
            </a:extLst>
          </p:cNvPr>
          <p:cNvSpPr>
            <a:spLocks noGrp="1"/>
          </p:cNvSpPr>
          <p:nvPr>
            <p:ph type="dt" sz="half" idx="10"/>
          </p:nvPr>
        </p:nvSpPr>
        <p:spPr>
          <a:xfrm>
            <a:off x="838200" y="6356350"/>
            <a:ext cx="27432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FF821B4A-EF75-461D-BF21-E8386F21AF45}" type="datetimeFigureOut">
              <a:rPr lang="zh-CN" altLang="en-US"/>
              <a:pPr>
                <a:defRPr/>
              </a:pPr>
              <a:t>2024/11/16</a:t>
            </a:fld>
            <a:endParaRPr lang="zh-CN" altLang="en-US"/>
          </a:p>
        </p:txBody>
      </p:sp>
      <p:sp>
        <p:nvSpPr>
          <p:cNvPr id="3" name="页脚占位符 2">
            <a:extLst>
              <a:ext uri="{FF2B5EF4-FFF2-40B4-BE49-F238E27FC236}">
                <a16:creationId xmlns:a16="http://schemas.microsoft.com/office/drawing/2014/main" id="{436649DE-0282-340A-C55A-3E83BC61809A}"/>
              </a:ext>
            </a:extLst>
          </p:cNvPr>
          <p:cNvSpPr>
            <a:spLocks noGrp="1"/>
          </p:cNvSpPr>
          <p:nvPr>
            <p:ph type="ftr" sz="quarter" idx="11"/>
          </p:nvPr>
        </p:nvSpPr>
        <p:spPr>
          <a:xfrm>
            <a:off x="4038600" y="6356350"/>
            <a:ext cx="41148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endParaRPr lang="zh-CN" altLang="en-US"/>
          </a:p>
        </p:txBody>
      </p:sp>
      <p:sp>
        <p:nvSpPr>
          <p:cNvPr id="4" name="灯片编号占位符 3">
            <a:extLst>
              <a:ext uri="{FF2B5EF4-FFF2-40B4-BE49-F238E27FC236}">
                <a16:creationId xmlns:a16="http://schemas.microsoft.com/office/drawing/2014/main" id="{B02533E7-304F-C6EF-F9B6-46688493BE59}"/>
              </a:ext>
            </a:extLst>
          </p:cNvPr>
          <p:cNvSpPr>
            <a:spLocks noGrp="1"/>
          </p:cNvSpPr>
          <p:nvPr>
            <p:ph type="sldNum" sz="quarter" idx="12"/>
          </p:nvPr>
        </p:nvSpPr>
        <p:spPr>
          <a:xfrm>
            <a:off x="8610600" y="6356350"/>
            <a:ext cx="27432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8A48EB11-C596-40E5-9916-73E7BBB259F8}" type="slidenum">
              <a:rPr lang="zh-CN" altLang="en-US"/>
              <a:pPr>
                <a:defRPr/>
              </a:pPr>
              <a:t>‹#›</a:t>
            </a:fld>
            <a:endParaRPr lang="zh-CN" altLang="en-US"/>
          </a:p>
        </p:txBody>
      </p:sp>
    </p:spTree>
    <p:extLst>
      <p:ext uri="{BB962C8B-B14F-4D97-AF65-F5344CB8AC3E}">
        <p14:creationId xmlns:p14="http://schemas.microsoft.com/office/powerpoint/2010/main" val="8090949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4333601-B6F6-729A-38F2-716CAE7B9EB3}"/>
              </a:ext>
            </a:extLst>
          </p:cNvPr>
          <p:cNvSpPr>
            <a:spLocks noGrp="1"/>
          </p:cNvSpPr>
          <p:nvPr>
            <p:ph type="dt" sz="half" idx="10"/>
          </p:nvPr>
        </p:nvSpPr>
        <p:spPr>
          <a:xfrm>
            <a:off x="838200" y="6356350"/>
            <a:ext cx="27432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B617CE65-A847-4087-AFC5-E48B76E91426}" type="datetimeFigureOut">
              <a:rPr lang="zh-CN" altLang="en-US"/>
              <a:pPr>
                <a:defRPr/>
              </a:pPr>
              <a:t>2024/11/16</a:t>
            </a:fld>
            <a:endParaRPr lang="zh-CN" altLang="en-US"/>
          </a:p>
        </p:txBody>
      </p:sp>
      <p:sp>
        <p:nvSpPr>
          <p:cNvPr id="6" name="页脚占位符 5">
            <a:extLst>
              <a:ext uri="{FF2B5EF4-FFF2-40B4-BE49-F238E27FC236}">
                <a16:creationId xmlns:a16="http://schemas.microsoft.com/office/drawing/2014/main" id="{14C5D126-20F6-B36B-52F5-EF298AD0DDCB}"/>
              </a:ext>
            </a:extLst>
          </p:cNvPr>
          <p:cNvSpPr>
            <a:spLocks noGrp="1"/>
          </p:cNvSpPr>
          <p:nvPr>
            <p:ph type="ftr" sz="quarter" idx="11"/>
          </p:nvPr>
        </p:nvSpPr>
        <p:spPr>
          <a:xfrm>
            <a:off x="4038600" y="6356350"/>
            <a:ext cx="41148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endParaRPr lang="zh-CN" altLang="en-US"/>
          </a:p>
        </p:txBody>
      </p:sp>
      <p:sp>
        <p:nvSpPr>
          <p:cNvPr id="7" name="灯片编号占位符 6">
            <a:extLst>
              <a:ext uri="{FF2B5EF4-FFF2-40B4-BE49-F238E27FC236}">
                <a16:creationId xmlns:a16="http://schemas.microsoft.com/office/drawing/2014/main" id="{1AEC1239-9149-B948-7B2C-522B0ACD6C98}"/>
              </a:ext>
            </a:extLst>
          </p:cNvPr>
          <p:cNvSpPr>
            <a:spLocks noGrp="1"/>
          </p:cNvSpPr>
          <p:nvPr>
            <p:ph type="sldNum" sz="quarter" idx="12"/>
          </p:nvPr>
        </p:nvSpPr>
        <p:spPr>
          <a:xfrm>
            <a:off x="8610600" y="6356350"/>
            <a:ext cx="27432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93EB759C-802E-4F64-9A34-2CEC057FAF2F}" type="slidenum">
              <a:rPr lang="zh-CN" altLang="en-US"/>
              <a:pPr>
                <a:defRPr/>
              </a:pPr>
              <a:t>‹#›</a:t>
            </a:fld>
            <a:endParaRPr lang="zh-CN" altLang="en-US"/>
          </a:p>
        </p:txBody>
      </p:sp>
    </p:spTree>
    <p:extLst>
      <p:ext uri="{BB962C8B-B14F-4D97-AF65-F5344CB8AC3E}">
        <p14:creationId xmlns:p14="http://schemas.microsoft.com/office/powerpoint/2010/main" val="41089714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7E4D893-A39B-8897-B749-EA481EBDC7C7}"/>
              </a:ext>
            </a:extLst>
          </p:cNvPr>
          <p:cNvSpPr>
            <a:spLocks noGrp="1"/>
          </p:cNvSpPr>
          <p:nvPr>
            <p:ph type="dt" sz="half" idx="10"/>
          </p:nvPr>
        </p:nvSpPr>
        <p:spPr>
          <a:xfrm>
            <a:off x="838200" y="6356350"/>
            <a:ext cx="27432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E7A0320C-B4F7-4257-816D-E0AA12B68C5C}" type="datetimeFigureOut">
              <a:rPr lang="zh-CN" altLang="en-US"/>
              <a:pPr>
                <a:defRPr/>
              </a:pPr>
              <a:t>2024/11/16</a:t>
            </a:fld>
            <a:endParaRPr lang="zh-CN" altLang="en-US"/>
          </a:p>
        </p:txBody>
      </p:sp>
      <p:sp>
        <p:nvSpPr>
          <p:cNvPr id="6" name="页脚占位符 5">
            <a:extLst>
              <a:ext uri="{FF2B5EF4-FFF2-40B4-BE49-F238E27FC236}">
                <a16:creationId xmlns:a16="http://schemas.microsoft.com/office/drawing/2014/main" id="{9ED5F252-964B-E874-0935-4873726A42C6}"/>
              </a:ext>
            </a:extLst>
          </p:cNvPr>
          <p:cNvSpPr>
            <a:spLocks noGrp="1"/>
          </p:cNvSpPr>
          <p:nvPr>
            <p:ph type="ftr" sz="quarter" idx="11"/>
          </p:nvPr>
        </p:nvSpPr>
        <p:spPr>
          <a:xfrm>
            <a:off x="4038600" y="6356350"/>
            <a:ext cx="41148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endParaRPr lang="zh-CN" altLang="en-US"/>
          </a:p>
        </p:txBody>
      </p:sp>
      <p:sp>
        <p:nvSpPr>
          <p:cNvPr id="7" name="灯片编号占位符 6">
            <a:extLst>
              <a:ext uri="{FF2B5EF4-FFF2-40B4-BE49-F238E27FC236}">
                <a16:creationId xmlns:a16="http://schemas.microsoft.com/office/drawing/2014/main" id="{9DD2D02D-8989-33AF-B6E4-FA9BB6A6C0A9}"/>
              </a:ext>
            </a:extLst>
          </p:cNvPr>
          <p:cNvSpPr>
            <a:spLocks noGrp="1"/>
          </p:cNvSpPr>
          <p:nvPr>
            <p:ph type="sldNum" sz="quarter" idx="12"/>
          </p:nvPr>
        </p:nvSpPr>
        <p:spPr>
          <a:xfrm>
            <a:off x="8610600" y="6356350"/>
            <a:ext cx="2743200" cy="365125"/>
          </a:xfrm>
          <a:prstGeom prst="rect">
            <a:avLst/>
          </a:prstGeom>
        </p:spPr>
        <p:txBody>
          <a:bodyPr/>
          <a:lstStyle>
            <a:lvl1pPr eaLnBrk="1" fontAlgn="auto" hangingPunct="1">
              <a:spcBef>
                <a:spcPts val="0"/>
              </a:spcBef>
              <a:spcAft>
                <a:spcPts val="0"/>
              </a:spcAft>
              <a:defRPr>
                <a:latin typeface="+mn-lt"/>
                <a:ea typeface="+mn-ea"/>
              </a:defRPr>
            </a:lvl1pPr>
          </a:lstStyle>
          <a:p>
            <a:pPr>
              <a:defRPr/>
            </a:pPr>
            <a:fld id="{73CFE6E1-1ED6-4453-AC63-5BF1981335E6}" type="slidenum">
              <a:rPr lang="zh-CN" altLang="en-US"/>
              <a:pPr>
                <a:defRPr/>
              </a:pPr>
              <a:t>‹#›</a:t>
            </a:fld>
            <a:endParaRPr lang="zh-CN" altLang="en-US"/>
          </a:p>
        </p:txBody>
      </p:sp>
    </p:spTree>
    <p:extLst>
      <p:ext uri="{BB962C8B-B14F-4D97-AF65-F5344CB8AC3E}">
        <p14:creationId xmlns:p14="http://schemas.microsoft.com/office/powerpoint/2010/main" val="4804049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1026" name="标题占位符 1">
            <a:extLst>
              <a:ext uri="{FF2B5EF4-FFF2-40B4-BE49-F238E27FC236}">
                <a16:creationId xmlns:a16="http://schemas.microsoft.com/office/drawing/2014/main" id="{A62B0C9F-9A35-78A1-FFB2-4BD7C6284F88}"/>
              </a:ext>
            </a:extLst>
          </p:cNvPr>
          <p:cNvSpPr>
            <a:spLocks noGrp="1" noChangeArrowheads="1"/>
          </p:cNvSpPr>
          <p:nvPr>
            <p:ph type="title"/>
          </p:nvPr>
        </p:nvSpPr>
        <p:spPr bwMode="auto">
          <a:xfrm>
            <a:off x="581025" y="841375"/>
            <a:ext cx="10958513" cy="292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a:extLst>
              <a:ext uri="{FF2B5EF4-FFF2-40B4-BE49-F238E27FC236}">
                <a16:creationId xmlns:a16="http://schemas.microsoft.com/office/drawing/2014/main" id="{0AD7F55E-B670-763A-75CE-D75C1C561F10}"/>
              </a:ext>
            </a:extLst>
          </p:cNvPr>
          <p:cNvSpPr>
            <a:spLocks noGrp="1" noChangeArrowheads="1"/>
          </p:cNvSpPr>
          <p:nvPr>
            <p:ph type="body" idx="1"/>
          </p:nvPr>
        </p:nvSpPr>
        <p:spPr bwMode="auto">
          <a:xfrm>
            <a:off x="581025" y="1422400"/>
            <a:ext cx="10958513" cy="4754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p:txBody>
      </p:sp>
    </p:spTree>
  </p:cSld>
  <p:clrMap bg1="lt1" tx1="dk1" bg2="lt2" tx2="dk2" accent1="accent1" accent2="accent2" accent3="accent3" accent4="accent4" accent5="accent5" accent6="accent6" hlink="hlink" folHlink="folHlink"/>
  <p:sldLayoutIdLst>
    <p:sldLayoutId id="2147483673" r:id="rId1"/>
    <p:sldLayoutId id="2147483672"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Lst>
  <p:txStyles>
    <p:titleStyle>
      <a:lvl1pPr algn="l" rtl="0" fontAlgn="base">
        <a:lnSpc>
          <a:spcPct val="90000"/>
        </a:lnSpc>
        <a:spcBef>
          <a:spcPct val="0"/>
        </a:spcBef>
        <a:spcAft>
          <a:spcPct val="0"/>
        </a:spcAft>
        <a:defRPr sz="3200" kern="1200">
          <a:solidFill>
            <a:srgbClr val="305BD4"/>
          </a:solidFill>
          <a:latin typeface="阿里巴巴普惠体 3.0 55 Regular" panose="00020600040101010101" pitchFamily="18" charset="-122"/>
          <a:ea typeface="阿里巴巴普惠体 3.0 55 Regular" panose="00020600040101010101" pitchFamily="18" charset="-122"/>
          <a:cs typeface="阿里巴巴普惠体 3.0 55 Regular" panose="00020600040101010101" pitchFamily="18" charset="-122"/>
        </a:defRPr>
      </a:lvl1pPr>
      <a:lvl2pPr algn="l" rtl="0" fontAlgn="base">
        <a:lnSpc>
          <a:spcPct val="90000"/>
        </a:lnSpc>
        <a:spcBef>
          <a:spcPct val="0"/>
        </a:spcBef>
        <a:spcAft>
          <a:spcPct val="0"/>
        </a:spcAft>
        <a:defRPr sz="3200">
          <a:solidFill>
            <a:srgbClr val="305BD4"/>
          </a:solidFill>
          <a:latin typeface="阿里巴巴普惠体 3.0 55 Regular" panose="00020600040101010101" pitchFamily="18" charset="-122"/>
          <a:ea typeface="阿里巴巴普惠体 3.0 55 Regular" panose="00020600040101010101" pitchFamily="18" charset="-122"/>
        </a:defRPr>
      </a:lvl2pPr>
      <a:lvl3pPr algn="l" rtl="0" fontAlgn="base">
        <a:lnSpc>
          <a:spcPct val="90000"/>
        </a:lnSpc>
        <a:spcBef>
          <a:spcPct val="0"/>
        </a:spcBef>
        <a:spcAft>
          <a:spcPct val="0"/>
        </a:spcAft>
        <a:defRPr sz="3200">
          <a:solidFill>
            <a:srgbClr val="305BD4"/>
          </a:solidFill>
          <a:latin typeface="阿里巴巴普惠体 3.0 55 Regular" panose="00020600040101010101" pitchFamily="18" charset="-122"/>
          <a:ea typeface="阿里巴巴普惠体 3.0 55 Regular" panose="00020600040101010101" pitchFamily="18" charset="-122"/>
        </a:defRPr>
      </a:lvl3pPr>
      <a:lvl4pPr algn="l" rtl="0" fontAlgn="base">
        <a:lnSpc>
          <a:spcPct val="90000"/>
        </a:lnSpc>
        <a:spcBef>
          <a:spcPct val="0"/>
        </a:spcBef>
        <a:spcAft>
          <a:spcPct val="0"/>
        </a:spcAft>
        <a:defRPr sz="3200">
          <a:solidFill>
            <a:srgbClr val="305BD4"/>
          </a:solidFill>
          <a:latin typeface="阿里巴巴普惠体 3.0 55 Regular" panose="00020600040101010101" pitchFamily="18" charset="-122"/>
          <a:ea typeface="阿里巴巴普惠体 3.0 55 Regular" panose="00020600040101010101" pitchFamily="18" charset="-122"/>
        </a:defRPr>
      </a:lvl4pPr>
      <a:lvl5pPr algn="l" rtl="0" fontAlgn="base">
        <a:lnSpc>
          <a:spcPct val="90000"/>
        </a:lnSpc>
        <a:spcBef>
          <a:spcPct val="0"/>
        </a:spcBef>
        <a:spcAft>
          <a:spcPct val="0"/>
        </a:spcAft>
        <a:defRPr sz="3200">
          <a:solidFill>
            <a:srgbClr val="305BD4"/>
          </a:solidFill>
          <a:latin typeface="阿里巴巴普惠体 3.0 55 Regular" panose="00020600040101010101" pitchFamily="18" charset="-122"/>
          <a:ea typeface="阿里巴巴普惠体 3.0 55 Regular" panose="00020600040101010101" pitchFamily="18" charset="-122"/>
        </a:defRPr>
      </a:lvl5pPr>
      <a:lvl6pPr marL="457200" algn="l" rtl="0" fontAlgn="base">
        <a:lnSpc>
          <a:spcPct val="90000"/>
        </a:lnSpc>
        <a:spcBef>
          <a:spcPct val="0"/>
        </a:spcBef>
        <a:spcAft>
          <a:spcPct val="0"/>
        </a:spcAft>
        <a:defRPr sz="3200">
          <a:solidFill>
            <a:srgbClr val="305BD4"/>
          </a:solidFill>
          <a:latin typeface="阿里巴巴普惠体 3.0 55 Regular" panose="00020600040101010101" pitchFamily="18" charset="-122"/>
          <a:ea typeface="阿里巴巴普惠体 3.0 55 Regular" panose="00020600040101010101" pitchFamily="18" charset="-122"/>
        </a:defRPr>
      </a:lvl6pPr>
      <a:lvl7pPr marL="914400" algn="l" rtl="0" fontAlgn="base">
        <a:lnSpc>
          <a:spcPct val="90000"/>
        </a:lnSpc>
        <a:spcBef>
          <a:spcPct val="0"/>
        </a:spcBef>
        <a:spcAft>
          <a:spcPct val="0"/>
        </a:spcAft>
        <a:defRPr sz="3200">
          <a:solidFill>
            <a:srgbClr val="305BD4"/>
          </a:solidFill>
          <a:latin typeface="阿里巴巴普惠体 3.0 55 Regular" panose="00020600040101010101" pitchFamily="18" charset="-122"/>
          <a:ea typeface="阿里巴巴普惠体 3.0 55 Regular" panose="00020600040101010101" pitchFamily="18" charset="-122"/>
        </a:defRPr>
      </a:lvl7pPr>
      <a:lvl8pPr marL="1371600" algn="l" rtl="0" fontAlgn="base">
        <a:lnSpc>
          <a:spcPct val="90000"/>
        </a:lnSpc>
        <a:spcBef>
          <a:spcPct val="0"/>
        </a:spcBef>
        <a:spcAft>
          <a:spcPct val="0"/>
        </a:spcAft>
        <a:defRPr sz="3200">
          <a:solidFill>
            <a:srgbClr val="305BD4"/>
          </a:solidFill>
          <a:latin typeface="阿里巴巴普惠体 3.0 55 Regular" panose="00020600040101010101" pitchFamily="18" charset="-122"/>
          <a:ea typeface="阿里巴巴普惠体 3.0 55 Regular" panose="00020600040101010101" pitchFamily="18" charset="-122"/>
        </a:defRPr>
      </a:lvl8pPr>
      <a:lvl9pPr marL="1828800" algn="l" rtl="0" fontAlgn="base">
        <a:lnSpc>
          <a:spcPct val="90000"/>
        </a:lnSpc>
        <a:spcBef>
          <a:spcPct val="0"/>
        </a:spcBef>
        <a:spcAft>
          <a:spcPct val="0"/>
        </a:spcAft>
        <a:defRPr sz="3200">
          <a:solidFill>
            <a:srgbClr val="305BD4"/>
          </a:solidFill>
          <a:latin typeface="阿里巴巴普惠体 3.0 55 Regular" panose="00020600040101010101" pitchFamily="18" charset="-122"/>
          <a:ea typeface="阿里巴巴普惠体 3.0 55 Regular" panose="00020600040101010101" pitchFamily="18" charset="-122"/>
        </a:defRPr>
      </a:lvl9pPr>
    </p:titleStyle>
    <p:bodyStyle>
      <a:lvl1pPr algn="l" rtl="0" fontAlgn="base">
        <a:lnSpc>
          <a:spcPct val="90000"/>
        </a:lnSpc>
        <a:spcBef>
          <a:spcPts val="1000"/>
        </a:spcBef>
        <a:spcAft>
          <a:spcPct val="0"/>
        </a:spcAft>
        <a:buFont typeface="Arial" panose="020B0604020202020204" pitchFamily="34" charset="0"/>
        <a:defRPr sz="2400" kern="1200">
          <a:solidFill>
            <a:srgbClr val="305BD4"/>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algn="l" rtl="0" fontAlgn="base">
        <a:lnSpc>
          <a:spcPct val="90000"/>
        </a:lnSpc>
        <a:spcBef>
          <a:spcPts val="500"/>
        </a:spcBef>
        <a:spcAft>
          <a:spcPct val="0"/>
        </a:spcAft>
        <a:buFont typeface="Arial" panose="020B0604020202020204" pitchFamily="34" charset="0"/>
        <a:defRPr sz="2000"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2pPr>
      <a:lvl3pPr algn="l" rtl="0" fontAlgn="base">
        <a:lnSpc>
          <a:spcPct val="90000"/>
        </a:lnSpc>
        <a:spcBef>
          <a:spcPts val="500"/>
        </a:spcBef>
        <a:spcAft>
          <a:spcPct val="0"/>
        </a:spcAft>
        <a:buFont typeface="Arial" panose="020B0604020202020204" pitchFamily="34" charset="0"/>
        <a:defRPr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3pPr>
      <a:lvl4pPr algn="l" rtl="0" fontAlgn="base">
        <a:lnSpc>
          <a:spcPct val="90000"/>
        </a:lnSpc>
        <a:spcBef>
          <a:spcPts val="500"/>
        </a:spcBef>
        <a:spcAft>
          <a:spcPct val="0"/>
        </a:spcAft>
        <a:buFont typeface="Arial" panose="020B0604020202020204" pitchFamily="34" charset="0"/>
        <a:defRPr sz="1600"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4pPr>
      <a:lvl5pPr algn="l" rtl="0" fontAlgn="base">
        <a:lnSpc>
          <a:spcPct val="90000"/>
        </a:lnSpc>
        <a:spcBef>
          <a:spcPts val="500"/>
        </a:spcBef>
        <a:spcAft>
          <a:spcPct val="0"/>
        </a:spcAft>
        <a:buFont typeface="Arial" panose="020B0604020202020204" pitchFamily="34" charset="0"/>
        <a:defRPr sz="2000"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sv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tags" Target="../tags/tag8.xml"/><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notesSlide" Target="../notesSlides/notesSlide6.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slideLayout" Target="../slideLayouts/slideLayout2.xml"/><Relationship Id="rId5" Type="http://schemas.openxmlformats.org/officeDocument/2006/relationships/tags" Target="../tags/tag5.xml"/><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s>
</file>

<file path=ppt/slides/_rels/slide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文本占位符 1">
            <a:extLst>
              <a:ext uri="{FF2B5EF4-FFF2-40B4-BE49-F238E27FC236}">
                <a16:creationId xmlns:a16="http://schemas.microsoft.com/office/drawing/2014/main" id="{1092BAC1-0845-6532-6D71-0C838357D44E}"/>
              </a:ext>
            </a:extLst>
          </p:cNvPr>
          <p:cNvSpPr>
            <a:spLocks noGrp="1" noChangeArrowheads="1"/>
          </p:cNvSpPr>
          <p:nvPr>
            <p:ph type="body" sz="quarter" idx="11"/>
          </p:nvPr>
        </p:nvSpPr>
        <p:spPr>
          <a:xfrm>
            <a:off x="4281488" y="4405313"/>
            <a:ext cx="3629025" cy="604837"/>
          </a:xfrm>
        </p:spPr>
        <p:txBody>
          <a:bodyPr/>
          <a:lstStyle/>
          <a:p>
            <a:r>
              <a:rPr lang="zh-CN" altLang="en-US" dirty="0"/>
              <a:t>邓旺波</a:t>
            </a:r>
          </a:p>
        </p:txBody>
      </p:sp>
      <p:sp>
        <p:nvSpPr>
          <p:cNvPr id="13315" name="标题 2">
            <a:extLst>
              <a:ext uri="{FF2B5EF4-FFF2-40B4-BE49-F238E27FC236}">
                <a16:creationId xmlns:a16="http://schemas.microsoft.com/office/drawing/2014/main" id="{046B4274-1809-E71C-55F5-2F39AE3612AB}"/>
              </a:ext>
            </a:extLst>
          </p:cNvPr>
          <p:cNvSpPr>
            <a:spLocks noGrp="1" noChangeArrowheads="1"/>
          </p:cNvSpPr>
          <p:nvPr>
            <p:ph type="ctrTitle"/>
          </p:nvPr>
        </p:nvSpPr>
        <p:spPr>
          <a:xfrm>
            <a:off x="1523999" y="2266950"/>
            <a:ext cx="9744075" cy="1771650"/>
          </a:xfrm>
        </p:spPr>
        <p:txBody>
          <a:bodyPr>
            <a:normAutofit fontScale="90000"/>
          </a:bodyPr>
          <a:lstStyle/>
          <a:p>
            <a:pPr algn="l">
              <a:lnSpc>
                <a:spcPct val="100000"/>
              </a:lnSpc>
            </a:pPr>
            <a:r>
              <a:rPr lang="zh-CN" altLang="en-US" dirty="0"/>
              <a:t>基于</a:t>
            </a:r>
            <a:r>
              <a:rPr lang="en-US" altLang="zh-CN" dirty="0"/>
              <a:t>LLM</a:t>
            </a:r>
            <a:r>
              <a:rPr lang="zh-CN" altLang="en-US" dirty="0"/>
              <a:t>的</a:t>
            </a:r>
            <a:br>
              <a:rPr lang="en-US" altLang="zh-CN" dirty="0"/>
            </a:br>
            <a:r>
              <a:rPr lang="zh-CN" altLang="en-US" dirty="0"/>
              <a:t>麒麟信安新一代智能运维管理平台</a:t>
            </a:r>
          </a:p>
        </p:txBody>
      </p:sp>
      <p:pic>
        <p:nvPicPr>
          <p:cNvPr id="13318" name="图片 6">
            <a:extLst>
              <a:ext uri="{FF2B5EF4-FFF2-40B4-BE49-F238E27FC236}">
                <a16:creationId xmlns:a16="http://schemas.microsoft.com/office/drawing/2014/main" id="{8EBC33AD-7D96-686A-48FA-10AB73C20B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73350" y="1430338"/>
            <a:ext cx="2124075" cy="432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图形 3">
            <a:extLst>
              <a:ext uri="{FF2B5EF4-FFF2-40B4-BE49-F238E27FC236}">
                <a16:creationId xmlns:a16="http://schemas.microsoft.com/office/drawing/2014/main" id="{F31A87F1-0311-8629-4298-902D1225984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614791" y="653144"/>
            <a:ext cx="3392500" cy="86774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41474E-42FF-8411-1101-2C1FCD1E27E0}"/>
            </a:ext>
          </a:extLst>
        </p:cNvPr>
        <p:cNvGrpSpPr/>
        <p:nvPr/>
      </p:nvGrpSpPr>
      <p:grpSpPr>
        <a:xfrm>
          <a:off x="0" y="0"/>
          <a:ext cx="0" cy="0"/>
          <a:chOff x="0" y="0"/>
          <a:chExt cx="0" cy="0"/>
        </a:xfrm>
      </p:grpSpPr>
      <p:sp>
        <p:nvSpPr>
          <p:cNvPr id="5" name="标题 4">
            <a:extLst>
              <a:ext uri="{FF2B5EF4-FFF2-40B4-BE49-F238E27FC236}">
                <a16:creationId xmlns:a16="http://schemas.microsoft.com/office/drawing/2014/main" id="{C52BF2FD-1A0B-05EB-D532-9E25457185B3}"/>
              </a:ext>
            </a:extLst>
          </p:cNvPr>
          <p:cNvSpPr>
            <a:spLocks noGrp="1"/>
          </p:cNvSpPr>
          <p:nvPr>
            <p:ph type="title"/>
          </p:nvPr>
        </p:nvSpPr>
        <p:spPr/>
        <p:txBody>
          <a:bodyPr>
            <a:normAutofit fontScale="90000"/>
          </a:bodyPr>
          <a:lstStyle/>
          <a:p>
            <a:pPr defTabSz="914272">
              <a:defRPr/>
            </a:pPr>
            <a:r>
              <a:rPr lang="en-US" altLang="zh-CN" sz="3200" b="1" dirty="0">
                <a:latin typeface="方正兰亭黑简体" panose="02000000000000000000" pitchFamily="2" charset="-122"/>
                <a:ea typeface="方正兰亭黑简体" panose="02000000000000000000" pitchFamily="2" charset="-122"/>
              </a:rPr>
              <a:t>AI</a:t>
            </a:r>
            <a:r>
              <a:rPr lang="zh-CN" altLang="en-US" sz="3200" b="1" dirty="0">
                <a:latin typeface="方正兰亭黑简体" panose="02000000000000000000" pitchFamily="2" charset="-122"/>
                <a:ea typeface="方正兰亭黑简体" panose="02000000000000000000" pitchFamily="2" charset="-122"/>
              </a:rPr>
              <a:t>智能巡检</a:t>
            </a:r>
            <a:endParaRPr lang="en-US" altLang="zh-CN" sz="3200" b="1" dirty="0">
              <a:latin typeface="方正兰亭黑简体" panose="02000000000000000000" pitchFamily="2" charset="-122"/>
              <a:ea typeface="方正兰亭黑简体" panose="02000000000000000000" pitchFamily="2" charset="-122"/>
            </a:endParaRPr>
          </a:p>
        </p:txBody>
      </p:sp>
      <p:pic>
        <p:nvPicPr>
          <p:cNvPr id="3" name="图片 2">
            <a:extLst>
              <a:ext uri="{FF2B5EF4-FFF2-40B4-BE49-F238E27FC236}">
                <a16:creationId xmlns:a16="http://schemas.microsoft.com/office/drawing/2014/main" id="{1168AA95-1BA3-E15B-C901-85B01298289E}"/>
              </a:ext>
            </a:extLst>
          </p:cNvPr>
          <p:cNvPicPr>
            <a:picLocks noChangeAspect="1"/>
          </p:cNvPicPr>
          <p:nvPr/>
        </p:nvPicPr>
        <p:blipFill>
          <a:blip r:embed="rId3"/>
          <a:stretch>
            <a:fillRect/>
          </a:stretch>
        </p:blipFill>
        <p:spPr>
          <a:xfrm>
            <a:off x="580571" y="1370572"/>
            <a:ext cx="10420350" cy="5017406"/>
          </a:xfrm>
          <a:prstGeom prst="rect">
            <a:avLst/>
          </a:prstGeom>
        </p:spPr>
      </p:pic>
    </p:spTree>
    <p:extLst>
      <p:ext uri="{BB962C8B-B14F-4D97-AF65-F5344CB8AC3E}">
        <p14:creationId xmlns:p14="http://schemas.microsoft.com/office/powerpoint/2010/main" val="42149539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5E7E43-0C22-1F4C-548C-C498DF57339C}"/>
            </a:ext>
          </a:extLst>
        </p:cNvPr>
        <p:cNvGrpSpPr/>
        <p:nvPr/>
      </p:nvGrpSpPr>
      <p:grpSpPr>
        <a:xfrm>
          <a:off x="0" y="0"/>
          <a:ext cx="0" cy="0"/>
          <a:chOff x="0" y="0"/>
          <a:chExt cx="0" cy="0"/>
        </a:xfrm>
      </p:grpSpPr>
      <p:sp>
        <p:nvSpPr>
          <p:cNvPr id="5" name="标题 4">
            <a:extLst>
              <a:ext uri="{FF2B5EF4-FFF2-40B4-BE49-F238E27FC236}">
                <a16:creationId xmlns:a16="http://schemas.microsoft.com/office/drawing/2014/main" id="{44600C3E-D5AF-D80A-84AD-00AC293D4ACE}"/>
              </a:ext>
            </a:extLst>
          </p:cNvPr>
          <p:cNvSpPr>
            <a:spLocks noGrp="1"/>
          </p:cNvSpPr>
          <p:nvPr>
            <p:ph type="title"/>
          </p:nvPr>
        </p:nvSpPr>
        <p:spPr/>
        <p:txBody>
          <a:bodyPr>
            <a:normAutofit fontScale="90000"/>
          </a:bodyPr>
          <a:lstStyle/>
          <a:p>
            <a:pPr defTabSz="914272">
              <a:defRPr/>
            </a:pPr>
            <a:r>
              <a:rPr lang="en-US" altLang="zh-CN" sz="3200" b="1" dirty="0">
                <a:latin typeface="方正兰亭黑简体" panose="02000000000000000000" pitchFamily="2" charset="-122"/>
                <a:ea typeface="方正兰亭黑简体" panose="02000000000000000000" pitchFamily="2" charset="-122"/>
              </a:rPr>
              <a:t>AI</a:t>
            </a:r>
            <a:r>
              <a:rPr lang="zh-CN" altLang="en-US" sz="3200" b="1" dirty="0">
                <a:latin typeface="方正兰亭黑简体" panose="02000000000000000000" pitchFamily="2" charset="-122"/>
                <a:ea typeface="方正兰亭黑简体" panose="02000000000000000000" pitchFamily="2" charset="-122"/>
              </a:rPr>
              <a:t>运维助手</a:t>
            </a:r>
            <a:endParaRPr lang="en-US" altLang="zh-CN" sz="3200" b="1" dirty="0">
              <a:latin typeface="方正兰亭黑简体" panose="02000000000000000000" pitchFamily="2" charset="-122"/>
              <a:ea typeface="方正兰亭黑简体" panose="02000000000000000000" pitchFamily="2" charset="-122"/>
            </a:endParaRPr>
          </a:p>
        </p:txBody>
      </p:sp>
      <p:pic>
        <p:nvPicPr>
          <p:cNvPr id="2" name="图片 1">
            <a:extLst>
              <a:ext uri="{FF2B5EF4-FFF2-40B4-BE49-F238E27FC236}">
                <a16:creationId xmlns:a16="http://schemas.microsoft.com/office/drawing/2014/main" id="{88D084D0-031A-157B-96EA-525CA1E4B95A}"/>
              </a:ext>
            </a:extLst>
          </p:cNvPr>
          <p:cNvPicPr>
            <a:picLocks noChangeAspect="1"/>
          </p:cNvPicPr>
          <p:nvPr/>
        </p:nvPicPr>
        <p:blipFill>
          <a:blip r:embed="rId3"/>
          <a:stretch>
            <a:fillRect/>
          </a:stretch>
        </p:blipFill>
        <p:spPr>
          <a:xfrm>
            <a:off x="580571" y="1386449"/>
            <a:ext cx="10229851" cy="4968327"/>
          </a:xfrm>
          <a:prstGeom prst="rect">
            <a:avLst/>
          </a:prstGeom>
        </p:spPr>
      </p:pic>
    </p:spTree>
    <p:extLst>
      <p:ext uri="{BB962C8B-B14F-4D97-AF65-F5344CB8AC3E}">
        <p14:creationId xmlns:p14="http://schemas.microsoft.com/office/powerpoint/2010/main" val="28436928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E814D5-A2C0-37D5-79F5-FCBD3ED7401C}"/>
            </a:ext>
          </a:extLst>
        </p:cNvPr>
        <p:cNvGrpSpPr/>
        <p:nvPr/>
      </p:nvGrpSpPr>
      <p:grpSpPr>
        <a:xfrm>
          <a:off x="0" y="0"/>
          <a:ext cx="0" cy="0"/>
          <a:chOff x="0" y="0"/>
          <a:chExt cx="0" cy="0"/>
        </a:xfrm>
      </p:grpSpPr>
      <p:sp>
        <p:nvSpPr>
          <p:cNvPr id="5" name="标题 4">
            <a:extLst>
              <a:ext uri="{FF2B5EF4-FFF2-40B4-BE49-F238E27FC236}">
                <a16:creationId xmlns:a16="http://schemas.microsoft.com/office/drawing/2014/main" id="{7D528E9A-27DB-64BB-88EC-9660E3AF1935}"/>
              </a:ext>
            </a:extLst>
          </p:cNvPr>
          <p:cNvSpPr>
            <a:spLocks noGrp="1"/>
          </p:cNvSpPr>
          <p:nvPr>
            <p:ph type="title"/>
          </p:nvPr>
        </p:nvSpPr>
        <p:spPr/>
        <p:txBody>
          <a:bodyPr>
            <a:normAutofit fontScale="90000"/>
          </a:bodyPr>
          <a:lstStyle/>
          <a:p>
            <a:pPr defTabSz="914272">
              <a:defRPr/>
            </a:pPr>
            <a:r>
              <a:rPr lang="en-US" altLang="zh-CN" sz="3200" b="1" dirty="0">
                <a:latin typeface="方正兰亭黑简体" panose="02000000000000000000" pitchFamily="2" charset="-122"/>
                <a:ea typeface="方正兰亭黑简体" panose="02000000000000000000" pitchFamily="2" charset="-122"/>
              </a:rPr>
              <a:t>ML</a:t>
            </a:r>
            <a:r>
              <a:rPr lang="zh-CN" altLang="en-US" sz="3200" b="1" dirty="0">
                <a:latin typeface="方正兰亭黑简体" panose="02000000000000000000" pitchFamily="2" charset="-122"/>
                <a:ea typeface="方正兰亭黑简体" panose="02000000000000000000" pitchFamily="2" charset="-122"/>
              </a:rPr>
              <a:t>在线训练</a:t>
            </a:r>
            <a:endParaRPr lang="en-US" altLang="zh-CN" sz="3200" b="1" dirty="0">
              <a:latin typeface="方正兰亭黑简体" panose="02000000000000000000" pitchFamily="2" charset="-122"/>
              <a:ea typeface="方正兰亭黑简体" panose="02000000000000000000" pitchFamily="2" charset="-122"/>
            </a:endParaRPr>
          </a:p>
        </p:txBody>
      </p:sp>
      <p:sp>
        <p:nvSpPr>
          <p:cNvPr id="6" name="文本框 5">
            <a:extLst>
              <a:ext uri="{FF2B5EF4-FFF2-40B4-BE49-F238E27FC236}">
                <a16:creationId xmlns:a16="http://schemas.microsoft.com/office/drawing/2014/main" id="{9DADE582-407C-2464-2264-B167DEC0577C}"/>
              </a:ext>
            </a:extLst>
          </p:cNvPr>
          <p:cNvSpPr txBox="1"/>
          <p:nvPr/>
        </p:nvSpPr>
        <p:spPr>
          <a:xfrm>
            <a:off x="8279053" y="2378333"/>
            <a:ext cx="3723993" cy="1815882"/>
          </a:xfrm>
          <a:prstGeom prst="rect">
            <a:avLst/>
          </a:prstGeom>
          <a:noFill/>
        </p:spPr>
        <p:txBody>
          <a:bodyPr wrap="square" rtlCol="0">
            <a:spAutoFit/>
          </a:bodyPr>
          <a:lstStyle/>
          <a:p>
            <a:pPr marL="285750" indent="-285750">
              <a:buFont typeface="Arial" panose="020B0604020202020204" pitchFamily="34" charset="0"/>
              <a:buChar char="•"/>
            </a:pPr>
            <a:r>
              <a:rPr lang="zh-CN" altLang="en-US" sz="1600" dirty="0">
                <a:solidFill>
                  <a:schemeClr val="accent1"/>
                </a:solidFill>
              </a:rPr>
              <a:t>智能巡检</a:t>
            </a:r>
            <a:r>
              <a:rPr lang="en-US" altLang="zh-CN" sz="1600" dirty="0">
                <a:solidFill>
                  <a:schemeClr val="accent1"/>
                </a:solidFill>
              </a:rPr>
              <a:t>Agent</a:t>
            </a:r>
            <a:r>
              <a:rPr lang="zh-CN" altLang="en-US" sz="1600" dirty="0">
                <a:solidFill>
                  <a:schemeClr val="accent1"/>
                </a:solidFill>
              </a:rPr>
              <a:t>处理，多维</a:t>
            </a:r>
            <a:r>
              <a:rPr lang="en-US" altLang="zh-CN" sz="1600" dirty="0">
                <a:solidFill>
                  <a:schemeClr val="accent1"/>
                </a:solidFill>
              </a:rPr>
              <a:t>KPI</a:t>
            </a:r>
            <a:r>
              <a:rPr lang="zh-CN" altLang="en-US" sz="1600" dirty="0">
                <a:solidFill>
                  <a:schemeClr val="accent1"/>
                </a:solidFill>
              </a:rPr>
              <a:t>数据异常能够被挖掘</a:t>
            </a:r>
            <a:endParaRPr lang="en-US" altLang="zh-CN" sz="1600" dirty="0">
              <a:solidFill>
                <a:schemeClr val="accent1"/>
              </a:solidFill>
            </a:endParaRPr>
          </a:p>
          <a:p>
            <a:pPr marL="285750" indent="-285750">
              <a:buFont typeface="Arial" panose="020B0604020202020204" pitchFamily="34" charset="0"/>
              <a:buChar char="•"/>
            </a:pPr>
            <a:endParaRPr lang="en-US" altLang="zh-CN" sz="1600" dirty="0">
              <a:solidFill>
                <a:schemeClr val="accent1"/>
              </a:solidFill>
            </a:endParaRPr>
          </a:p>
          <a:p>
            <a:pPr marL="285750" indent="-285750">
              <a:buFont typeface="Arial" panose="020B0604020202020204" pitchFamily="34" charset="0"/>
              <a:buChar char="•"/>
            </a:pPr>
            <a:r>
              <a:rPr lang="zh-CN" altLang="en-US" sz="1600" dirty="0">
                <a:solidFill>
                  <a:schemeClr val="accent1"/>
                </a:solidFill>
              </a:rPr>
              <a:t>人工标注让准确的异常数据被筛选</a:t>
            </a:r>
            <a:endParaRPr lang="en-US" altLang="zh-CN" sz="1600" dirty="0">
              <a:solidFill>
                <a:schemeClr val="accent1"/>
              </a:solidFill>
            </a:endParaRPr>
          </a:p>
          <a:p>
            <a:pPr marL="285750" indent="-285750">
              <a:buFont typeface="Arial" panose="020B0604020202020204" pitchFamily="34" charset="0"/>
              <a:buChar char="•"/>
            </a:pPr>
            <a:endParaRPr lang="en-US" altLang="zh-CN" sz="1600" dirty="0">
              <a:solidFill>
                <a:schemeClr val="accent1"/>
              </a:solidFill>
            </a:endParaRPr>
          </a:p>
          <a:p>
            <a:pPr marL="285750" indent="-285750">
              <a:buFont typeface="Arial" panose="020B0604020202020204" pitchFamily="34" charset="0"/>
              <a:buChar char="•"/>
            </a:pPr>
            <a:r>
              <a:rPr lang="zh-CN" altLang="en-US" sz="1600" dirty="0">
                <a:solidFill>
                  <a:schemeClr val="accent1"/>
                </a:solidFill>
              </a:rPr>
              <a:t>定时进行模型训练，可以实现生产环境上的动态模型更新</a:t>
            </a:r>
          </a:p>
        </p:txBody>
      </p:sp>
      <p:pic>
        <p:nvPicPr>
          <p:cNvPr id="7" name="图片 6">
            <a:extLst>
              <a:ext uri="{FF2B5EF4-FFF2-40B4-BE49-F238E27FC236}">
                <a16:creationId xmlns:a16="http://schemas.microsoft.com/office/drawing/2014/main" id="{C3FDFB0B-9B4F-7B09-D4A8-173816AD7F66}"/>
              </a:ext>
            </a:extLst>
          </p:cNvPr>
          <p:cNvPicPr>
            <a:picLocks noChangeAspect="1"/>
          </p:cNvPicPr>
          <p:nvPr/>
        </p:nvPicPr>
        <p:blipFill>
          <a:blip r:embed="rId3"/>
          <a:stretch>
            <a:fillRect/>
          </a:stretch>
        </p:blipFill>
        <p:spPr>
          <a:xfrm>
            <a:off x="580571" y="1974137"/>
            <a:ext cx="7641566" cy="3435594"/>
          </a:xfrm>
          <a:prstGeom prst="rect">
            <a:avLst/>
          </a:prstGeom>
        </p:spPr>
      </p:pic>
    </p:spTree>
    <p:extLst>
      <p:ext uri="{BB962C8B-B14F-4D97-AF65-F5344CB8AC3E}">
        <p14:creationId xmlns:p14="http://schemas.microsoft.com/office/powerpoint/2010/main" val="11292621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EEBE6E-FE32-6949-A0C8-5A76E5F0E836}"/>
            </a:ext>
          </a:extLst>
        </p:cNvPr>
        <p:cNvGrpSpPr/>
        <p:nvPr/>
      </p:nvGrpSpPr>
      <p:grpSpPr>
        <a:xfrm>
          <a:off x="0" y="0"/>
          <a:ext cx="0" cy="0"/>
          <a:chOff x="0" y="0"/>
          <a:chExt cx="0" cy="0"/>
        </a:xfrm>
      </p:grpSpPr>
      <p:sp>
        <p:nvSpPr>
          <p:cNvPr id="43" name="标题 4">
            <a:extLst>
              <a:ext uri="{FF2B5EF4-FFF2-40B4-BE49-F238E27FC236}">
                <a16:creationId xmlns:a16="http://schemas.microsoft.com/office/drawing/2014/main" id="{27C7AD98-E81E-A7CA-112B-3C269F2D059C}"/>
              </a:ext>
            </a:extLst>
          </p:cNvPr>
          <p:cNvSpPr>
            <a:spLocks noGrp="1"/>
          </p:cNvSpPr>
          <p:nvPr>
            <p:ph type="title"/>
          </p:nvPr>
        </p:nvSpPr>
        <p:spPr>
          <a:xfrm>
            <a:off x="272660" y="644951"/>
            <a:ext cx="10958286" cy="292167"/>
          </a:xfrm>
        </p:spPr>
        <p:txBody>
          <a:bodyPr>
            <a:normAutofit fontScale="90000"/>
          </a:bodyPr>
          <a:lstStyle/>
          <a:p>
            <a:pPr defTabSz="914272">
              <a:defRPr/>
            </a:pPr>
            <a:r>
              <a:rPr lang="zh-CN" altLang="en-US" sz="3200" b="1" dirty="0">
                <a:latin typeface="方正兰亭黑简体" panose="02000000000000000000" pitchFamily="2" charset="-122"/>
                <a:ea typeface="方正兰亭黑简体" panose="02000000000000000000" pitchFamily="2" charset="-122"/>
              </a:rPr>
              <a:t>前景展望</a:t>
            </a:r>
            <a:r>
              <a:rPr lang="en-US" altLang="zh-CN" sz="3200" b="1" dirty="0">
                <a:latin typeface="方正兰亭黑简体" panose="02000000000000000000" pitchFamily="2" charset="-122"/>
                <a:ea typeface="方正兰亭黑简体" panose="02000000000000000000" pitchFamily="2" charset="-122"/>
              </a:rPr>
              <a:t>——</a:t>
            </a:r>
            <a:r>
              <a:rPr lang="zh-CN" altLang="en-US" sz="3200" b="1" dirty="0">
                <a:latin typeface="方正兰亭黑简体" panose="02000000000000000000" pitchFamily="2" charset="-122"/>
                <a:ea typeface="方正兰亭黑简体" panose="02000000000000000000" pitchFamily="2" charset="-122"/>
              </a:rPr>
              <a:t>技术升级</a:t>
            </a:r>
            <a:endParaRPr lang="en-US" altLang="zh-CN" sz="3200" b="1" dirty="0">
              <a:latin typeface="方正兰亭黑简体" panose="02000000000000000000" pitchFamily="2" charset="-122"/>
              <a:ea typeface="方正兰亭黑简体" panose="02000000000000000000" pitchFamily="2" charset="-122"/>
            </a:endParaRPr>
          </a:p>
        </p:txBody>
      </p:sp>
      <p:graphicFrame>
        <p:nvGraphicFramePr>
          <p:cNvPr id="2" name="图示 1">
            <a:extLst>
              <a:ext uri="{FF2B5EF4-FFF2-40B4-BE49-F238E27FC236}">
                <a16:creationId xmlns:a16="http://schemas.microsoft.com/office/drawing/2014/main" id="{4CAD7FB5-1A54-F193-C741-94808CD75F6A}"/>
              </a:ext>
            </a:extLst>
          </p:cNvPr>
          <p:cNvGraphicFramePr/>
          <p:nvPr>
            <p:extLst>
              <p:ext uri="{D42A27DB-BD31-4B8C-83A1-F6EECF244321}">
                <p14:modId xmlns:p14="http://schemas.microsoft.com/office/powerpoint/2010/main" val="2632974961"/>
              </p:ext>
            </p:extLst>
          </p:nvPr>
        </p:nvGraphicFramePr>
        <p:xfrm>
          <a:off x="1150516" y="1195957"/>
          <a:ext cx="9890968" cy="44660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矩形: 圆角 2">
            <a:extLst>
              <a:ext uri="{FF2B5EF4-FFF2-40B4-BE49-F238E27FC236}">
                <a16:creationId xmlns:a16="http://schemas.microsoft.com/office/drawing/2014/main" id="{7416691E-44D7-565D-F793-F62C13DD73DC}"/>
              </a:ext>
            </a:extLst>
          </p:cNvPr>
          <p:cNvSpPr/>
          <p:nvPr/>
        </p:nvSpPr>
        <p:spPr>
          <a:xfrm>
            <a:off x="4674637" y="5010539"/>
            <a:ext cx="2911151" cy="1558212"/>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altLang="zh-CN" sz="2400" dirty="0" err="1">
                <a:solidFill>
                  <a:schemeClr val="bg1"/>
                </a:solidFill>
              </a:rPr>
              <a:t>EulerCopilot</a:t>
            </a:r>
            <a:endParaRPr lang="en-US" altLang="zh-CN" sz="2400" dirty="0">
              <a:solidFill>
                <a:schemeClr val="bg1"/>
              </a:solidFill>
            </a:endParaRPr>
          </a:p>
          <a:p>
            <a:pPr algn="ctr"/>
            <a:r>
              <a:rPr lang="zh-CN" altLang="en-US" sz="2400" dirty="0">
                <a:solidFill>
                  <a:schemeClr val="bg1"/>
                </a:solidFill>
              </a:rPr>
              <a:t>迭代演进</a:t>
            </a:r>
          </a:p>
        </p:txBody>
      </p:sp>
      <p:sp>
        <p:nvSpPr>
          <p:cNvPr id="4" name="箭头: 下 3">
            <a:extLst>
              <a:ext uri="{FF2B5EF4-FFF2-40B4-BE49-F238E27FC236}">
                <a16:creationId xmlns:a16="http://schemas.microsoft.com/office/drawing/2014/main" id="{C4AA45E6-4386-E228-D13B-073ED531BD85}"/>
              </a:ext>
            </a:extLst>
          </p:cNvPr>
          <p:cNvSpPr/>
          <p:nvPr/>
        </p:nvSpPr>
        <p:spPr>
          <a:xfrm rot="10800000">
            <a:off x="5934269" y="4394718"/>
            <a:ext cx="503853" cy="494523"/>
          </a:xfrm>
          <a:prstGeom prst="downArrow">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401419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EEF6D2-EE13-6968-EE82-6CD1C34C4B37}"/>
            </a:ext>
          </a:extLst>
        </p:cNvPr>
        <p:cNvGrpSpPr/>
        <p:nvPr/>
      </p:nvGrpSpPr>
      <p:grpSpPr>
        <a:xfrm>
          <a:off x="0" y="0"/>
          <a:ext cx="0" cy="0"/>
          <a:chOff x="0" y="0"/>
          <a:chExt cx="0" cy="0"/>
        </a:xfrm>
      </p:grpSpPr>
      <p:sp>
        <p:nvSpPr>
          <p:cNvPr id="12" name="Shape 1805">
            <a:extLst>
              <a:ext uri="{FF2B5EF4-FFF2-40B4-BE49-F238E27FC236}">
                <a16:creationId xmlns:a16="http://schemas.microsoft.com/office/drawing/2014/main" id="{19D84FFA-9B63-2729-C4A4-1C9213A42827}"/>
              </a:ext>
            </a:extLst>
          </p:cNvPr>
          <p:cNvSpPr/>
          <p:nvPr/>
        </p:nvSpPr>
        <p:spPr>
          <a:xfrm>
            <a:off x="0" y="4255056"/>
            <a:ext cx="12192000" cy="2602944"/>
          </a:xfrm>
          <a:prstGeom prst="rect">
            <a:avLst/>
          </a:prstGeom>
          <a:solidFill>
            <a:srgbClr val="305BD4"/>
          </a:solidFill>
          <a:ln w="12700">
            <a:noFill/>
            <a:miter lim="400000"/>
          </a:ln>
        </p:spPr>
        <p:txBody>
          <a:bodyPr lIns="20088" tIns="20088" rIns="20088" bIns="20088"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sz="1405" b="0" i="0" u="none" strike="noStrike" kern="0" cap="none" spc="0" normalizeH="0" baseline="0" noProof="0">
              <a:ln>
                <a:noFill/>
              </a:ln>
              <a:solidFill>
                <a:srgbClr val="305BD4"/>
              </a:solidFill>
              <a:effectLst/>
              <a:uLnTx/>
              <a:uFillTx/>
              <a:latin typeface="Calibri" panose="020F0502020204030204"/>
              <a:ea typeface="张海山锐谐体" panose="02000000000000000000" pitchFamily="2" charset="-122"/>
              <a:cs typeface="+mn-cs"/>
            </a:endParaRPr>
          </a:p>
        </p:txBody>
      </p:sp>
      <p:sp>
        <p:nvSpPr>
          <p:cNvPr id="13" name="内容占位符 4">
            <a:extLst>
              <a:ext uri="{FF2B5EF4-FFF2-40B4-BE49-F238E27FC236}">
                <a16:creationId xmlns:a16="http://schemas.microsoft.com/office/drawing/2014/main" id="{6280DE08-18A5-2318-0EE4-930B292B692D}"/>
              </a:ext>
            </a:extLst>
          </p:cNvPr>
          <p:cNvSpPr txBox="1"/>
          <p:nvPr/>
        </p:nvSpPr>
        <p:spPr>
          <a:xfrm>
            <a:off x="1272180" y="3193506"/>
            <a:ext cx="2518904" cy="1109663"/>
          </a:xfrm>
          <a:prstGeom prst="rect">
            <a:avLst/>
          </a:prstGeom>
          <a:noFill/>
          <a:ln w="9525">
            <a:noFill/>
          </a:ln>
        </p:spPr>
        <p:txBody>
          <a:bodyPr/>
          <a:lstStyle>
            <a:lvl1pPr algn="l" rtl="0" eaLnBrk="0" fontAlgn="base" hangingPunct="0">
              <a:lnSpc>
                <a:spcPct val="90000"/>
              </a:lnSpc>
              <a:spcBef>
                <a:spcPts val="1000"/>
              </a:spcBef>
              <a:spcAft>
                <a:spcPct val="0"/>
              </a:spcAft>
              <a:buFont typeface="Arial" panose="020B0604020202020204" pitchFamily="34" charset="0"/>
              <a:defRPr sz="2400" kern="1200">
                <a:solidFill>
                  <a:srgbClr val="305BD4"/>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algn="l" rtl="0" eaLnBrk="0" fontAlgn="base" hangingPunct="0">
              <a:lnSpc>
                <a:spcPct val="90000"/>
              </a:lnSpc>
              <a:spcBef>
                <a:spcPts val="500"/>
              </a:spcBef>
              <a:spcAft>
                <a:spcPct val="0"/>
              </a:spcAft>
              <a:buFont typeface="Arial" panose="020B0604020202020204" pitchFamily="34" charset="0"/>
              <a:defRPr sz="2000"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2pPr>
            <a:lvl3pPr algn="l" rtl="0" eaLnBrk="0" fontAlgn="base" hangingPunct="0">
              <a:lnSpc>
                <a:spcPct val="90000"/>
              </a:lnSpc>
              <a:spcBef>
                <a:spcPts val="500"/>
              </a:spcBef>
              <a:spcAft>
                <a:spcPct val="0"/>
              </a:spcAft>
              <a:buFont typeface="Arial" panose="020B0604020202020204" pitchFamily="34" charset="0"/>
              <a:defRPr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3pPr>
            <a:lvl4pPr algn="l" rtl="0" eaLnBrk="0" fontAlgn="base" hangingPunct="0">
              <a:lnSpc>
                <a:spcPct val="90000"/>
              </a:lnSpc>
              <a:spcBef>
                <a:spcPts val="500"/>
              </a:spcBef>
              <a:spcAft>
                <a:spcPct val="0"/>
              </a:spcAft>
              <a:buFont typeface="Arial" panose="020B0604020202020204" pitchFamily="34" charset="0"/>
              <a:defRPr sz="1600"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4pPr>
            <a:lvl5pPr algn="l" rtl="0" eaLnBrk="0" fontAlgn="base" hangingPunct="0">
              <a:lnSpc>
                <a:spcPct val="90000"/>
              </a:lnSpc>
              <a:spcBef>
                <a:spcPts val="500"/>
              </a:spcBef>
              <a:spcAft>
                <a:spcPct val="0"/>
              </a:spcAft>
              <a:buFont typeface="Arial" panose="020B0604020202020204" pitchFamily="34" charset="0"/>
              <a:defRPr sz="2000"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5pPr>
          </a:lstStyle>
          <a:p>
            <a:pPr lvl="0" algn="r" defTabSz="457200" eaLnBrk="1" hangingPunct="1">
              <a:lnSpc>
                <a:spcPct val="130000"/>
              </a:lnSpc>
              <a:spcBef>
                <a:spcPct val="0"/>
              </a:spcBef>
              <a:spcAft>
                <a:spcPts val="400"/>
              </a:spcAft>
              <a:buFontTx/>
              <a:buNone/>
            </a:pPr>
            <a:r>
              <a:rPr lang="zh-CN" altLang="en-US" sz="1400" dirty="0">
                <a:solidFill>
                  <a:srgbClr val="404040"/>
                </a:solidFill>
                <a:ea typeface="阿里巴巴普惠体 3.0 55 Regular" panose="00020600040101010101" pitchFamily="18" charset="-122"/>
              </a:rPr>
              <a:t>中国人民大学   北京师范大学   复旦大学创新院</a:t>
            </a:r>
          </a:p>
        </p:txBody>
      </p:sp>
      <p:sp>
        <p:nvSpPr>
          <p:cNvPr id="14" name="内容占位符 4">
            <a:extLst>
              <a:ext uri="{FF2B5EF4-FFF2-40B4-BE49-F238E27FC236}">
                <a16:creationId xmlns:a16="http://schemas.microsoft.com/office/drawing/2014/main" id="{4938766A-1DD9-151F-104A-D26FFAB98BCA}"/>
              </a:ext>
            </a:extLst>
          </p:cNvPr>
          <p:cNvSpPr txBox="1"/>
          <p:nvPr/>
        </p:nvSpPr>
        <p:spPr>
          <a:xfrm>
            <a:off x="2064890" y="2178555"/>
            <a:ext cx="2769049" cy="682625"/>
          </a:xfrm>
          <a:prstGeom prst="rect">
            <a:avLst/>
          </a:prstGeom>
          <a:noFill/>
          <a:ln w="9525">
            <a:noFill/>
          </a:ln>
        </p:spPr>
        <p:txBody>
          <a:bodyPr/>
          <a:lstStyle>
            <a:lvl1pPr algn="l" rtl="0" eaLnBrk="0" fontAlgn="base" hangingPunct="0">
              <a:lnSpc>
                <a:spcPct val="90000"/>
              </a:lnSpc>
              <a:spcBef>
                <a:spcPts val="1000"/>
              </a:spcBef>
              <a:spcAft>
                <a:spcPct val="0"/>
              </a:spcAft>
              <a:buFont typeface="Arial" panose="020B0604020202020204" pitchFamily="34" charset="0"/>
              <a:defRPr sz="2400" kern="1200">
                <a:solidFill>
                  <a:srgbClr val="305BD4"/>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algn="l" rtl="0" eaLnBrk="0" fontAlgn="base" hangingPunct="0">
              <a:lnSpc>
                <a:spcPct val="90000"/>
              </a:lnSpc>
              <a:spcBef>
                <a:spcPts val="500"/>
              </a:spcBef>
              <a:spcAft>
                <a:spcPct val="0"/>
              </a:spcAft>
              <a:buFont typeface="Arial" panose="020B0604020202020204" pitchFamily="34" charset="0"/>
              <a:defRPr sz="2000"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2pPr>
            <a:lvl3pPr algn="l" rtl="0" eaLnBrk="0" fontAlgn="base" hangingPunct="0">
              <a:lnSpc>
                <a:spcPct val="90000"/>
              </a:lnSpc>
              <a:spcBef>
                <a:spcPts val="500"/>
              </a:spcBef>
              <a:spcAft>
                <a:spcPct val="0"/>
              </a:spcAft>
              <a:buFont typeface="Arial" panose="020B0604020202020204" pitchFamily="34" charset="0"/>
              <a:defRPr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3pPr>
            <a:lvl4pPr algn="l" rtl="0" eaLnBrk="0" fontAlgn="base" hangingPunct="0">
              <a:lnSpc>
                <a:spcPct val="90000"/>
              </a:lnSpc>
              <a:spcBef>
                <a:spcPts val="500"/>
              </a:spcBef>
              <a:spcAft>
                <a:spcPct val="0"/>
              </a:spcAft>
              <a:buFont typeface="Arial" panose="020B0604020202020204" pitchFamily="34" charset="0"/>
              <a:defRPr sz="1600"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4pPr>
            <a:lvl5pPr algn="l" rtl="0" eaLnBrk="0" fontAlgn="base" hangingPunct="0">
              <a:lnSpc>
                <a:spcPct val="90000"/>
              </a:lnSpc>
              <a:spcBef>
                <a:spcPts val="500"/>
              </a:spcBef>
              <a:spcAft>
                <a:spcPct val="0"/>
              </a:spcAft>
              <a:buFont typeface="Arial" panose="020B0604020202020204" pitchFamily="34" charset="0"/>
              <a:defRPr sz="2000"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5pPr>
          </a:lstStyle>
          <a:p>
            <a:pPr lvl="0" defTabSz="457200" eaLnBrk="1" hangingPunct="1">
              <a:lnSpc>
                <a:spcPct val="130000"/>
              </a:lnSpc>
              <a:spcBef>
                <a:spcPct val="0"/>
              </a:spcBef>
              <a:spcAft>
                <a:spcPts val="400"/>
              </a:spcAft>
              <a:buFontTx/>
              <a:buNone/>
            </a:pPr>
            <a:r>
              <a:rPr lang="zh-CN" altLang="en-US" sz="1400" dirty="0">
                <a:solidFill>
                  <a:srgbClr val="404040"/>
                </a:solidFill>
                <a:ea typeface="阿里巴巴普惠体 3.0 55 Regular" panose="00020600040101010101" pitchFamily="18" charset="-122"/>
              </a:rPr>
              <a:t>中国人寿   中国银行   长沙银行</a:t>
            </a:r>
          </a:p>
        </p:txBody>
      </p:sp>
      <p:sp>
        <p:nvSpPr>
          <p:cNvPr id="17" name="内容占位符 4">
            <a:extLst>
              <a:ext uri="{FF2B5EF4-FFF2-40B4-BE49-F238E27FC236}">
                <a16:creationId xmlns:a16="http://schemas.microsoft.com/office/drawing/2014/main" id="{0C5AA363-776E-8786-1102-3F202DC989C7}"/>
              </a:ext>
            </a:extLst>
          </p:cNvPr>
          <p:cNvSpPr txBox="1"/>
          <p:nvPr/>
        </p:nvSpPr>
        <p:spPr>
          <a:xfrm>
            <a:off x="8352545" y="3203031"/>
            <a:ext cx="2813019" cy="1109663"/>
          </a:xfrm>
          <a:prstGeom prst="rect">
            <a:avLst/>
          </a:prstGeom>
          <a:noFill/>
          <a:ln w="9525">
            <a:noFill/>
          </a:ln>
        </p:spPr>
        <p:txBody>
          <a:bodyPr/>
          <a:lstStyle>
            <a:lvl1pPr algn="l" rtl="0" eaLnBrk="0" fontAlgn="base" hangingPunct="0">
              <a:lnSpc>
                <a:spcPct val="90000"/>
              </a:lnSpc>
              <a:spcBef>
                <a:spcPts val="1000"/>
              </a:spcBef>
              <a:spcAft>
                <a:spcPct val="0"/>
              </a:spcAft>
              <a:buFont typeface="Arial" panose="020B0604020202020204" pitchFamily="34" charset="0"/>
              <a:defRPr sz="2400" kern="1200">
                <a:solidFill>
                  <a:srgbClr val="305BD4"/>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algn="l" rtl="0" eaLnBrk="0" fontAlgn="base" hangingPunct="0">
              <a:lnSpc>
                <a:spcPct val="90000"/>
              </a:lnSpc>
              <a:spcBef>
                <a:spcPts val="500"/>
              </a:spcBef>
              <a:spcAft>
                <a:spcPct val="0"/>
              </a:spcAft>
              <a:buFont typeface="Arial" panose="020B0604020202020204" pitchFamily="34" charset="0"/>
              <a:defRPr sz="2000"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2pPr>
            <a:lvl3pPr algn="l" rtl="0" eaLnBrk="0" fontAlgn="base" hangingPunct="0">
              <a:lnSpc>
                <a:spcPct val="90000"/>
              </a:lnSpc>
              <a:spcBef>
                <a:spcPts val="500"/>
              </a:spcBef>
              <a:spcAft>
                <a:spcPct val="0"/>
              </a:spcAft>
              <a:buFont typeface="Arial" panose="020B0604020202020204" pitchFamily="34" charset="0"/>
              <a:defRPr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3pPr>
            <a:lvl4pPr algn="l" rtl="0" eaLnBrk="0" fontAlgn="base" hangingPunct="0">
              <a:lnSpc>
                <a:spcPct val="90000"/>
              </a:lnSpc>
              <a:spcBef>
                <a:spcPts val="500"/>
              </a:spcBef>
              <a:spcAft>
                <a:spcPct val="0"/>
              </a:spcAft>
              <a:buFont typeface="Arial" panose="020B0604020202020204" pitchFamily="34" charset="0"/>
              <a:defRPr sz="1600"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4pPr>
            <a:lvl5pPr algn="l" rtl="0" eaLnBrk="0" fontAlgn="base" hangingPunct="0">
              <a:lnSpc>
                <a:spcPct val="90000"/>
              </a:lnSpc>
              <a:spcBef>
                <a:spcPts val="500"/>
              </a:spcBef>
              <a:spcAft>
                <a:spcPct val="0"/>
              </a:spcAft>
              <a:buFont typeface="Arial" panose="020B0604020202020204" pitchFamily="34" charset="0"/>
              <a:defRPr sz="2000"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5pPr>
          </a:lstStyle>
          <a:p>
            <a:pPr lvl="0" algn="just" defTabSz="457200" eaLnBrk="1" hangingPunct="1">
              <a:lnSpc>
                <a:spcPct val="130000"/>
              </a:lnSpc>
              <a:spcBef>
                <a:spcPct val="0"/>
              </a:spcBef>
              <a:spcAft>
                <a:spcPts val="400"/>
              </a:spcAft>
              <a:buFontTx/>
              <a:buNone/>
            </a:pPr>
            <a:r>
              <a:rPr lang="zh-CN" altLang="en-US" sz="1400" dirty="0">
                <a:solidFill>
                  <a:srgbClr val="404040"/>
                </a:solidFill>
                <a:ea typeface="阿里巴巴普惠体 3.0 55 Regular" panose="00020600040101010101" pitchFamily="18" charset="-122"/>
              </a:rPr>
              <a:t>湖南湘钢   朝阳钢铁   航天二院</a:t>
            </a:r>
          </a:p>
        </p:txBody>
      </p:sp>
      <p:sp>
        <p:nvSpPr>
          <p:cNvPr id="18" name="内容占位符 4">
            <a:extLst>
              <a:ext uri="{FF2B5EF4-FFF2-40B4-BE49-F238E27FC236}">
                <a16:creationId xmlns:a16="http://schemas.microsoft.com/office/drawing/2014/main" id="{AA64CAF9-B740-AFB5-0320-016269CB6C9F}"/>
              </a:ext>
            </a:extLst>
          </p:cNvPr>
          <p:cNvSpPr txBox="1"/>
          <p:nvPr/>
        </p:nvSpPr>
        <p:spPr>
          <a:xfrm>
            <a:off x="7554466" y="2189668"/>
            <a:ext cx="3958084" cy="766762"/>
          </a:xfrm>
          <a:prstGeom prst="rect">
            <a:avLst/>
          </a:prstGeom>
          <a:noFill/>
          <a:ln w="9525">
            <a:noFill/>
          </a:ln>
        </p:spPr>
        <p:txBody>
          <a:bodyPr/>
          <a:lstStyle>
            <a:lvl1pPr algn="l" rtl="0" eaLnBrk="0" fontAlgn="base" hangingPunct="0">
              <a:lnSpc>
                <a:spcPct val="90000"/>
              </a:lnSpc>
              <a:spcBef>
                <a:spcPts val="1000"/>
              </a:spcBef>
              <a:spcAft>
                <a:spcPct val="0"/>
              </a:spcAft>
              <a:buFont typeface="Arial" panose="020B0604020202020204" pitchFamily="34" charset="0"/>
              <a:defRPr sz="2400" kern="1200">
                <a:solidFill>
                  <a:srgbClr val="305BD4"/>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algn="l" rtl="0" eaLnBrk="0" fontAlgn="base" hangingPunct="0">
              <a:lnSpc>
                <a:spcPct val="90000"/>
              </a:lnSpc>
              <a:spcBef>
                <a:spcPts val="500"/>
              </a:spcBef>
              <a:spcAft>
                <a:spcPct val="0"/>
              </a:spcAft>
              <a:buFont typeface="Arial" panose="020B0604020202020204" pitchFamily="34" charset="0"/>
              <a:defRPr sz="2000"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2pPr>
            <a:lvl3pPr algn="l" rtl="0" eaLnBrk="0" fontAlgn="base" hangingPunct="0">
              <a:lnSpc>
                <a:spcPct val="90000"/>
              </a:lnSpc>
              <a:spcBef>
                <a:spcPts val="500"/>
              </a:spcBef>
              <a:spcAft>
                <a:spcPct val="0"/>
              </a:spcAft>
              <a:buFont typeface="Arial" panose="020B0604020202020204" pitchFamily="34" charset="0"/>
              <a:defRPr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3pPr>
            <a:lvl4pPr algn="l" rtl="0" eaLnBrk="0" fontAlgn="base" hangingPunct="0">
              <a:lnSpc>
                <a:spcPct val="90000"/>
              </a:lnSpc>
              <a:spcBef>
                <a:spcPts val="500"/>
              </a:spcBef>
              <a:spcAft>
                <a:spcPct val="0"/>
              </a:spcAft>
              <a:buFont typeface="Arial" panose="020B0604020202020204" pitchFamily="34" charset="0"/>
              <a:defRPr sz="1600"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4pPr>
            <a:lvl5pPr algn="l" rtl="0" eaLnBrk="0" fontAlgn="base" hangingPunct="0">
              <a:lnSpc>
                <a:spcPct val="90000"/>
              </a:lnSpc>
              <a:spcBef>
                <a:spcPts val="500"/>
              </a:spcBef>
              <a:spcAft>
                <a:spcPct val="0"/>
              </a:spcAft>
              <a:buFont typeface="Arial" panose="020B0604020202020204" pitchFamily="34" charset="0"/>
              <a:defRPr sz="2000"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5pPr>
          </a:lstStyle>
          <a:p>
            <a:pPr lvl="0" defTabSz="457200" eaLnBrk="1" hangingPunct="1">
              <a:lnSpc>
                <a:spcPct val="130000"/>
              </a:lnSpc>
              <a:spcBef>
                <a:spcPct val="0"/>
              </a:spcBef>
              <a:spcAft>
                <a:spcPts val="400"/>
              </a:spcAft>
              <a:buFontTx/>
              <a:buNone/>
            </a:pPr>
            <a:r>
              <a:rPr lang="zh-CN" altLang="en-US" sz="1400" dirty="0">
                <a:solidFill>
                  <a:srgbClr val="404040"/>
                </a:solidFill>
                <a:ea typeface="阿里巴巴普惠体 3.0 55 Regular" panose="00020600040101010101" pitchFamily="18" charset="-122"/>
              </a:rPr>
              <a:t>国家外汇管理局   浙江省委党校   河北某检察院</a:t>
            </a:r>
          </a:p>
        </p:txBody>
      </p:sp>
      <p:sp>
        <p:nvSpPr>
          <p:cNvPr id="19" name="Freeform 5">
            <a:extLst>
              <a:ext uri="{FF2B5EF4-FFF2-40B4-BE49-F238E27FC236}">
                <a16:creationId xmlns:a16="http://schemas.microsoft.com/office/drawing/2014/main" id="{40C31B86-3A56-25C6-8FE9-8E595B68A964}"/>
              </a:ext>
            </a:extLst>
          </p:cNvPr>
          <p:cNvSpPr/>
          <p:nvPr/>
        </p:nvSpPr>
        <p:spPr>
          <a:xfrm rot="16200000">
            <a:off x="5106988" y="1403350"/>
            <a:ext cx="1935162" cy="3798888"/>
          </a:xfrm>
          <a:custGeom>
            <a:avLst/>
            <a:gdLst/>
            <a:ahLst/>
            <a:cxnLst>
              <a:cxn ang="0">
                <a:pos x="0" y="2147483646"/>
              </a:cxn>
              <a:cxn ang="0">
                <a:pos x="2147483646" y="2147483646"/>
              </a:cxn>
              <a:cxn ang="0">
                <a:pos x="0" y="0"/>
              </a:cxn>
            </a:cxnLst>
            <a:rect l="0" t="0" r="0" b="0"/>
            <a:pathLst>
              <a:path w="1594" h="3017">
                <a:moveTo>
                  <a:pt x="0" y="3017"/>
                </a:moveTo>
                <a:cubicBezTo>
                  <a:pt x="880" y="3017"/>
                  <a:pt x="1594" y="2342"/>
                  <a:pt x="1594" y="1509"/>
                </a:cubicBezTo>
                <a:cubicBezTo>
                  <a:pt x="1594" y="676"/>
                  <a:pt x="880" y="0"/>
                  <a:pt x="0" y="0"/>
                </a:cubicBezTo>
              </a:path>
            </a:pathLst>
          </a:custGeom>
          <a:noFill/>
          <a:ln w="19050" cap="rnd" cmpd="sng">
            <a:solidFill>
              <a:srgbClr val="00118D">
                <a:alpha val="100000"/>
              </a:srgbClr>
            </a:solidFill>
            <a:prstDash val="dash"/>
            <a:round/>
            <a:headEnd type="none" w="med" len="med"/>
            <a:tailEnd type="none" w="med" len="med"/>
          </a:ln>
        </p:spPr>
        <p:txBody>
          <a:bodyPr/>
          <a:lstStyle/>
          <a:p>
            <a:endParaRPr lang="zh-CN" altLang="en-US"/>
          </a:p>
        </p:txBody>
      </p:sp>
      <p:sp>
        <p:nvSpPr>
          <p:cNvPr id="20" name="Oval 6">
            <a:extLst>
              <a:ext uri="{FF2B5EF4-FFF2-40B4-BE49-F238E27FC236}">
                <a16:creationId xmlns:a16="http://schemas.microsoft.com/office/drawing/2014/main" id="{9A47F550-4139-BC1A-13EE-29FF938EB91E}"/>
              </a:ext>
            </a:extLst>
          </p:cNvPr>
          <p:cNvSpPr/>
          <p:nvPr/>
        </p:nvSpPr>
        <p:spPr>
          <a:xfrm>
            <a:off x="4903789" y="2624643"/>
            <a:ext cx="144463" cy="144463"/>
          </a:xfrm>
          <a:prstGeom prst="ellipse">
            <a:avLst/>
          </a:prstGeom>
          <a:solidFill>
            <a:srgbClr val="00118D"/>
          </a:solidFill>
          <a:ln w="76200">
            <a:no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marL="0" marR="0" lvl="0" indent="0" algn="ctr" defTabSz="228600" rtl="0" eaLnBrk="0" fontAlgn="base" latinLnBrk="0" hangingPunct="0">
              <a:lnSpc>
                <a:spcPct val="100000"/>
              </a:lnSpc>
              <a:spcBef>
                <a:spcPct val="0"/>
              </a:spcBef>
              <a:spcAft>
                <a:spcPct val="0"/>
              </a:spcAft>
              <a:buClrTx/>
              <a:buSzTx/>
              <a:buFontTx/>
              <a:buNone/>
              <a:defRPr/>
            </a:pPr>
            <a:endParaRPr kumimoji="0" lang="en-US" sz="11735" b="1" i="0" u="none" strike="noStrike" kern="1200" cap="none" spc="0" normalizeH="0" baseline="0" noProof="0" dirty="0">
              <a:ln>
                <a:noFill/>
              </a:ln>
              <a:solidFill>
                <a:prstClr val="white"/>
              </a:solidFill>
              <a:effectLst/>
              <a:uLnTx/>
              <a:uFillTx/>
              <a:latin typeface="阿里巴巴普惠体" panose="00020600040101010101" pitchFamily="18" charset="-122"/>
              <a:ea typeface="阿里巴巴普惠体" panose="00020600040101010101" pitchFamily="18" charset="-122"/>
              <a:cs typeface="+mn-cs"/>
              <a:sym typeface="Source Han Serif SC" panose="02020400000000000000" pitchFamily="18" charset="-122"/>
            </a:endParaRPr>
          </a:p>
        </p:txBody>
      </p:sp>
      <p:cxnSp>
        <p:nvCxnSpPr>
          <p:cNvPr id="21" name="Straight Connector 74">
            <a:extLst>
              <a:ext uri="{FF2B5EF4-FFF2-40B4-BE49-F238E27FC236}">
                <a16:creationId xmlns:a16="http://schemas.microsoft.com/office/drawing/2014/main" id="{8A00275F-7635-8280-FEBD-740E993599CB}"/>
              </a:ext>
            </a:extLst>
          </p:cNvPr>
          <p:cNvCxnSpPr/>
          <p:nvPr/>
        </p:nvCxnSpPr>
        <p:spPr>
          <a:xfrm flipH="1" flipV="1">
            <a:off x="3776313" y="3150644"/>
            <a:ext cx="246063" cy="265113"/>
          </a:xfrm>
          <a:prstGeom prst="line">
            <a:avLst/>
          </a:prstGeom>
          <a:ln>
            <a:headEnd type="oval" w="sm" len="sm"/>
            <a:tailEnd type="none"/>
          </a:ln>
        </p:spPr>
        <p:style>
          <a:lnRef idx="3">
            <a:schemeClr val="accent1"/>
          </a:lnRef>
          <a:fillRef idx="0">
            <a:schemeClr val="accent1"/>
          </a:fillRef>
          <a:effectRef idx="2">
            <a:schemeClr val="accent1"/>
          </a:effectRef>
          <a:fontRef idx="minor">
            <a:schemeClr val="tx1"/>
          </a:fontRef>
        </p:style>
      </p:cxnSp>
      <p:cxnSp>
        <p:nvCxnSpPr>
          <p:cNvPr id="22" name="Straight Connector 75">
            <a:extLst>
              <a:ext uri="{FF2B5EF4-FFF2-40B4-BE49-F238E27FC236}">
                <a16:creationId xmlns:a16="http://schemas.microsoft.com/office/drawing/2014/main" id="{7FF0DD7B-5FB4-BDC0-36C7-4E35706437E3}"/>
              </a:ext>
            </a:extLst>
          </p:cNvPr>
          <p:cNvCxnSpPr/>
          <p:nvPr/>
        </p:nvCxnSpPr>
        <p:spPr>
          <a:xfrm flipH="1">
            <a:off x="2623788" y="3150644"/>
            <a:ext cx="1149350" cy="0"/>
          </a:xfrm>
          <a:prstGeom prst="line">
            <a:avLst/>
          </a:prstGeom>
          <a:ln>
            <a:headEnd type="none"/>
            <a:tailEnd type="oval" w="sm" len="sm"/>
          </a:ln>
        </p:spPr>
        <p:style>
          <a:lnRef idx="3">
            <a:schemeClr val="accent1"/>
          </a:lnRef>
          <a:fillRef idx="0">
            <a:schemeClr val="accent1"/>
          </a:fillRef>
          <a:effectRef idx="2">
            <a:schemeClr val="accent1"/>
          </a:effectRef>
          <a:fontRef idx="minor">
            <a:schemeClr val="tx1"/>
          </a:fontRef>
        </p:style>
      </p:cxnSp>
      <p:cxnSp>
        <p:nvCxnSpPr>
          <p:cNvPr id="23" name="Straight Connector 77">
            <a:extLst>
              <a:ext uri="{FF2B5EF4-FFF2-40B4-BE49-F238E27FC236}">
                <a16:creationId xmlns:a16="http://schemas.microsoft.com/office/drawing/2014/main" id="{09B6AC92-904F-D6E3-7A94-0EEDA9674BF3}"/>
              </a:ext>
            </a:extLst>
          </p:cNvPr>
          <p:cNvCxnSpPr/>
          <p:nvPr/>
        </p:nvCxnSpPr>
        <p:spPr>
          <a:xfrm flipH="1" flipV="1">
            <a:off x="4579939" y="2161093"/>
            <a:ext cx="246063" cy="265113"/>
          </a:xfrm>
          <a:prstGeom prst="line">
            <a:avLst/>
          </a:prstGeom>
          <a:ln>
            <a:headEnd type="oval" w="sm" len="sm"/>
            <a:tailEnd type="none"/>
          </a:ln>
        </p:spPr>
        <p:style>
          <a:lnRef idx="3">
            <a:schemeClr val="accent1"/>
          </a:lnRef>
          <a:fillRef idx="0">
            <a:schemeClr val="accent1"/>
          </a:fillRef>
          <a:effectRef idx="2">
            <a:schemeClr val="accent1"/>
          </a:effectRef>
          <a:fontRef idx="minor">
            <a:schemeClr val="tx1"/>
          </a:fontRef>
        </p:style>
      </p:cxnSp>
      <p:cxnSp>
        <p:nvCxnSpPr>
          <p:cNvPr id="24" name="Straight Connector 78">
            <a:extLst>
              <a:ext uri="{FF2B5EF4-FFF2-40B4-BE49-F238E27FC236}">
                <a16:creationId xmlns:a16="http://schemas.microsoft.com/office/drawing/2014/main" id="{ACF3402C-8A00-C28C-FEFE-A30CCC53B2C4}"/>
              </a:ext>
            </a:extLst>
          </p:cNvPr>
          <p:cNvCxnSpPr/>
          <p:nvPr/>
        </p:nvCxnSpPr>
        <p:spPr>
          <a:xfrm flipH="1">
            <a:off x="3576639" y="2161093"/>
            <a:ext cx="1000125" cy="0"/>
          </a:xfrm>
          <a:prstGeom prst="line">
            <a:avLst/>
          </a:prstGeom>
          <a:ln>
            <a:headEnd type="none"/>
            <a:tailEnd type="oval" w="sm" len="sm"/>
          </a:ln>
        </p:spPr>
        <p:style>
          <a:lnRef idx="3">
            <a:schemeClr val="accent1"/>
          </a:lnRef>
          <a:fillRef idx="0">
            <a:schemeClr val="accent1"/>
          </a:fillRef>
          <a:effectRef idx="2">
            <a:schemeClr val="accent1"/>
          </a:effectRef>
          <a:fontRef idx="minor">
            <a:schemeClr val="tx1"/>
          </a:fontRef>
        </p:style>
      </p:cxnSp>
      <p:cxnSp>
        <p:nvCxnSpPr>
          <p:cNvPr id="25" name="Straight Connector 80">
            <a:extLst>
              <a:ext uri="{FF2B5EF4-FFF2-40B4-BE49-F238E27FC236}">
                <a16:creationId xmlns:a16="http://schemas.microsoft.com/office/drawing/2014/main" id="{65166CD6-F036-9E0F-5239-A6E0D597D9BF}"/>
              </a:ext>
            </a:extLst>
          </p:cNvPr>
          <p:cNvCxnSpPr/>
          <p:nvPr/>
        </p:nvCxnSpPr>
        <p:spPr>
          <a:xfrm flipV="1">
            <a:off x="7319516" y="2183318"/>
            <a:ext cx="255588" cy="265113"/>
          </a:xfrm>
          <a:prstGeom prst="line">
            <a:avLst/>
          </a:prstGeom>
          <a:ln>
            <a:headEnd type="oval" w="sm" len="sm"/>
            <a:tailEnd type="none"/>
          </a:ln>
        </p:spPr>
        <p:style>
          <a:lnRef idx="3">
            <a:schemeClr val="accent1"/>
          </a:lnRef>
          <a:fillRef idx="0">
            <a:schemeClr val="accent1"/>
          </a:fillRef>
          <a:effectRef idx="2">
            <a:schemeClr val="accent1"/>
          </a:effectRef>
          <a:fontRef idx="minor">
            <a:schemeClr val="tx1"/>
          </a:fontRef>
        </p:style>
      </p:cxnSp>
      <p:cxnSp>
        <p:nvCxnSpPr>
          <p:cNvPr id="26" name="Straight Connector 81">
            <a:extLst>
              <a:ext uri="{FF2B5EF4-FFF2-40B4-BE49-F238E27FC236}">
                <a16:creationId xmlns:a16="http://schemas.microsoft.com/office/drawing/2014/main" id="{2B708E74-7485-FBF8-910A-ADEFBB6F0A2D}"/>
              </a:ext>
            </a:extLst>
          </p:cNvPr>
          <p:cNvCxnSpPr/>
          <p:nvPr/>
        </p:nvCxnSpPr>
        <p:spPr>
          <a:xfrm>
            <a:off x="7576691" y="2183318"/>
            <a:ext cx="912466" cy="0"/>
          </a:xfrm>
          <a:prstGeom prst="line">
            <a:avLst/>
          </a:prstGeom>
          <a:ln>
            <a:headEnd type="none"/>
            <a:tailEnd type="oval" w="sm" len="sm"/>
          </a:ln>
        </p:spPr>
        <p:style>
          <a:lnRef idx="3">
            <a:schemeClr val="accent1"/>
          </a:lnRef>
          <a:fillRef idx="0">
            <a:schemeClr val="accent1"/>
          </a:fillRef>
          <a:effectRef idx="2">
            <a:schemeClr val="accent1"/>
          </a:effectRef>
          <a:fontRef idx="minor">
            <a:schemeClr val="tx1"/>
          </a:fontRef>
        </p:style>
      </p:cxnSp>
      <p:cxnSp>
        <p:nvCxnSpPr>
          <p:cNvPr id="27" name="Straight Connector 83">
            <a:extLst>
              <a:ext uri="{FF2B5EF4-FFF2-40B4-BE49-F238E27FC236}">
                <a16:creationId xmlns:a16="http://schemas.microsoft.com/office/drawing/2014/main" id="{DA916288-4FC3-770A-1742-0DD020354F8B}"/>
              </a:ext>
            </a:extLst>
          </p:cNvPr>
          <p:cNvCxnSpPr/>
          <p:nvPr/>
        </p:nvCxnSpPr>
        <p:spPr>
          <a:xfrm flipV="1">
            <a:off x="8154107" y="3169694"/>
            <a:ext cx="255588" cy="265113"/>
          </a:xfrm>
          <a:prstGeom prst="line">
            <a:avLst/>
          </a:prstGeom>
          <a:ln>
            <a:headEnd type="oval" w="sm" len="sm"/>
            <a:tailEnd type="none"/>
          </a:ln>
        </p:spPr>
        <p:style>
          <a:lnRef idx="3">
            <a:schemeClr val="accent1"/>
          </a:lnRef>
          <a:fillRef idx="0">
            <a:schemeClr val="accent1"/>
          </a:fillRef>
          <a:effectRef idx="2">
            <a:schemeClr val="accent1"/>
          </a:effectRef>
          <a:fontRef idx="minor">
            <a:schemeClr val="tx1"/>
          </a:fontRef>
        </p:style>
      </p:cxnSp>
      <p:cxnSp>
        <p:nvCxnSpPr>
          <p:cNvPr id="28" name="Straight Connector 84">
            <a:extLst>
              <a:ext uri="{FF2B5EF4-FFF2-40B4-BE49-F238E27FC236}">
                <a16:creationId xmlns:a16="http://schemas.microsoft.com/office/drawing/2014/main" id="{839C60E7-D3CE-FBC2-D4ED-F8608D7B90A7}"/>
              </a:ext>
            </a:extLst>
          </p:cNvPr>
          <p:cNvCxnSpPr/>
          <p:nvPr/>
        </p:nvCxnSpPr>
        <p:spPr>
          <a:xfrm>
            <a:off x="8412870" y="3169694"/>
            <a:ext cx="1212850" cy="0"/>
          </a:xfrm>
          <a:prstGeom prst="line">
            <a:avLst/>
          </a:prstGeom>
          <a:ln>
            <a:headEnd type="none"/>
            <a:tailEnd type="oval" w="sm" len="sm"/>
          </a:ln>
        </p:spPr>
        <p:style>
          <a:lnRef idx="3">
            <a:schemeClr val="accent1"/>
          </a:lnRef>
          <a:fillRef idx="0">
            <a:schemeClr val="accent1"/>
          </a:fillRef>
          <a:effectRef idx="2">
            <a:schemeClr val="accent1"/>
          </a:effectRef>
          <a:fontRef idx="minor">
            <a:schemeClr val="tx1"/>
          </a:fontRef>
        </p:style>
      </p:cxnSp>
      <p:sp>
        <p:nvSpPr>
          <p:cNvPr id="29" name="Oval 54">
            <a:extLst>
              <a:ext uri="{FF2B5EF4-FFF2-40B4-BE49-F238E27FC236}">
                <a16:creationId xmlns:a16="http://schemas.microsoft.com/office/drawing/2014/main" id="{E9FACF6F-B9A2-BCB2-EFD4-A80A0BD6C2DF}"/>
              </a:ext>
            </a:extLst>
          </p:cNvPr>
          <p:cNvSpPr/>
          <p:nvPr/>
        </p:nvSpPr>
        <p:spPr>
          <a:xfrm>
            <a:off x="4763954" y="2861180"/>
            <a:ext cx="2630122" cy="2646628"/>
          </a:xfrm>
          <a:prstGeom prst="ellipse">
            <a:avLst/>
          </a:prstGeom>
          <a:gradFill>
            <a:gsLst>
              <a:gs pos="0">
                <a:schemeClr val="bg1">
                  <a:alpha val="5000"/>
                </a:schemeClr>
              </a:gs>
              <a:gs pos="53000">
                <a:schemeClr val="bg1">
                  <a:alpha val="10000"/>
                </a:schemeClr>
              </a:gs>
              <a:gs pos="100000">
                <a:schemeClr val="bg1">
                  <a:alpha val="5000"/>
                </a:schemeClr>
              </a:gs>
            </a:gsLst>
            <a:lin ang="3600000" scaled="0"/>
          </a:gradFill>
          <a:ln>
            <a:gradFill>
              <a:gsLst>
                <a:gs pos="0">
                  <a:schemeClr val="accent5">
                    <a:lumMod val="75000"/>
                    <a:alpha val="0"/>
                  </a:schemeClr>
                </a:gs>
                <a:gs pos="54000">
                  <a:schemeClr val="accent1">
                    <a:lumMod val="45000"/>
                    <a:lumOff val="55000"/>
                  </a:schemeClr>
                </a:gs>
                <a:gs pos="100000">
                  <a:schemeClr val="accent5">
                    <a:lumMod val="75000"/>
                    <a:alpha val="0"/>
                  </a:schemeClr>
                </a:gs>
              </a:gsLst>
              <a:lin ang="2700000" scaled="0"/>
            </a:gradFill>
          </a:ln>
        </p:spPr>
        <p:style>
          <a:lnRef idx="2">
            <a:schemeClr val="accent5">
              <a:shade val="50000"/>
            </a:schemeClr>
          </a:lnRef>
          <a:fillRef idx="1">
            <a:schemeClr val="accent5"/>
          </a:fillRef>
          <a:effectRef idx="0">
            <a:schemeClr val="accent5"/>
          </a:effectRef>
          <a:fontRef idx="minor">
            <a:schemeClr val="lt1"/>
          </a:fontRef>
        </p:style>
        <p:txBody>
          <a:bodyPr anchor="ctr"/>
          <a:lstStyle/>
          <a:p>
            <a:endParaRPr lang="zh-CN" altLang="en-US" sz="2000" b="1" dirty="0">
              <a:solidFill>
                <a:schemeClr val="accent1"/>
              </a:solidFill>
            </a:endParaRPr>
          </a:p>
        </p:txBody>
      </p:sp>
      <p:sp>
        <p:nvSpPr>
          <p:cNvPr id="30" name="文本框 18">
            <a:extLst>
              <a:ext uri="{FF2B5EF4-FFF2-40B4-BE49-F238E27FC236}">
                <a16:creationId xmlns:a16="http://schemas.microsoft.com/office/drawing/2014/main" id="{B205CE59-F2C5-E563-9A76-8DDF9C899E9C}"/>
              </a:ext>
            </a:extLst>
          </p:cNvPr>
          <p:cNvSpPr txBox="1"/>
          <p:nvPr/>
        </p:nvSpPr>
        <p:spPr>
          <a:xfrm>
            <a:off x="2549175" y="2750594"/>
            <a:ext cx="851515" cy="400110"/>
          </a:xfrm>
          <a:prstGeom prst="rect">
            <a:avLst/>
          </a:prstGeom>
          <a:noFill/>
          <a:ln w="9525">
            <a:noFill/>
          </a:ln>
        </p:spPr>
        <p:txBody>
          <a:bodyPr wrap="none">
            <a:spAutoFit/>
          </a:bodyPr>
          <a:lstStyle/>
          <a:p>
            <a:pPr defTabSz="228600"/>
            <a:r>
              <a:rPr lang="zh-CN" altLang="en-US" sz="2000" b="1" i="1" dirty="0">
                <a:solidFill>
                  <a:srgbClr val="305BD4"/>
                </a:solidFill>
                <a:latin typeface="阿里巴巴普惠体 Medium" panose="00020600040101010101" pitchFamily="18" charset="-122"/>
                <a:ea typeface="阿里巴巴普惠体 Medium" panose="00020600040101010101" pitchFamily="18" charset="-122"/>
              </a:rPr>
              <a:t>高  校</a:t>
            </a:r>
          </a:p>
        </p:txBody>
      </p:sp>
      <p:sp>
        <p:nvSpPr>
          <p:cNvPr id="31" name="文本框 19">
            <a:extLst>
              <a:ext uri="{FF2B5EF4-FFF2-40B4-BE49-F238E27FC236}">
                <a16:creationId xmlns:a16="http://schemas.microsoft.com/office/drawing/2014/main" id="{1E3494F0-E7E8-ED1F-8704-B05A830ADBE4}"/>
              </a:ext>
            </a:extLst>
          </p:cNvPr>
          <p:cNvSpPr txBox="1"/>
          <p:nvPr/>
        </p:nvSpPr>
        <p:spPr>
          <a:xfrm>
            <a:off x="3576639" y="1753105"/>
            <a:ext cx="851515" cy="400110"/>
          </a:xfrm>
          <a:prstGeom prst="rect">
            <a:avLst/>
          </a:prstGeom>
          <a:noFill/>
          <a:ln w="9525">
            <a:noFill/>
          </a:ln>
        </p:spPr>
        <p:txBody>
          <a:bodyPr wrap="none">
            <a:spAutoFit/>
          </a:bodyPr>
          <a:lstStyle/>
          <a:p>
            <a:pPr defTabSz="228600"/>
            <a:r>
              <a:rPr lang="zh-CN" altLang="en-US" sz="2000" b="1" i="1" dirty="0">
                <a:solidFill>
                  <a:srgbClr val="305BD4"/>
                </a:solidFill>
                <a:latin typeface="阿里巴巴普惠体 Medium" panose="00020600040101010101" pitchFamily="18" charset="-122"/>
                <a:ea typeface="阿里巴巴普惠体 Medium" panose="00020600040101010101" pitchFamily="18" charset="-122"/>
              </a:rPr>
              <a:t>金  融</a:t>
            </a:r>
          </a:p>
        </p:txBody>
      </p:sp>
      <p:sp>
        <p:nvSpPr>
          <p:cNvPr id="32" name="文本框 20">
            <a:extLst>
              <a:ext uri="{FF2B5EF4-FFF2-40B4-BE49-F238E27FC236}">
                <a16:creationId xmlns:a16="http://schemas.microsoft.com/office/drawing/2014/main" id="{E1555C5B-5603-3251-A469-04AB34E48172}"/>
              </a:ext>
            </a:extLst>
          </p:cNvPr>
          <p:cNvSpPr txBox="1"/>
          <p:nvPr/>
        </p:nvSpPr>
        <p:spPr>
          <a:xfrm>
            <a:off x="7669702" y="1765805"/>
            <a:ext cx="851515" cy="400110"/>
          </a:xfrm>
          <a:prstGeom prst="rect">
            <a:avLst/>
          </a:prstGeom>
          <a:noFill/>
          <a:ln w="9525">
            <a:noFill/>
          </a:ln>
        </p:spPr>
        <p:txBody>
          <a:bodyPr wrap="none">
            <a:spAutoFit/>
          </a:bodyPr>
          <a:lstStyle/>
          <a:p>
            <a:pPr defTabSz="228600"/>
            <a:r>
              <a:rPr lang="zh-CN" altLang="en-US" sz="2000" b="1" i="1" dirty="0">
                <a:solidFill>
                  <a:srgbClr val="305BD4"/>
                </a:solidFill>
                <a:latin typeface="阿里巴巴普惠体 Medium" panose="00020600040101010101" pitchFamily="18" charset="-122"/>
                <a:ea typeface="阿里巴巴普惠体 Medium" panose="00020600040101010101" pitchFamily="18" charset="-122"/>
              </a:rPr>
              <a:t>党  政</a:t>
            </a:r>
          </a:p>
        </p:txBody>
      </p:sp>
      <p:sp>
        <p:nvSpPr>
          <p:cNvPr id="33" name="文本框 21">
            <a:extLst>
              <a:ext uri="{FF2B5EF4-FFF2-40B4-BE49-F238E27FC236}">
                <a16:creationId xmlns:a16="http://schemas.microsoft.com/office/drawing/2014/main" id="{E1A6F601-DBD8-A08E-D20D-528724AFE56C}"/>
              </a:ext>
            </a:extLst>
          </p:cNvPr>
          <p:cNvSpPr txBox="1"/>
          <p:nvPr/>
        </p:nvSpPr>
        <p:spPr>
          <a:xfrm>
            <a:off x="8347782" y="2750594"/>
            <a:ext cx="851515" cy="400110"/>
          </a:xfrm>
          <a:prstGeom prst="rect">
            <a:avLst/>
          </a:prstGeom>
          <a:noFill/>
          <a:ln w="9525">
            <a:noFill/>
          </a:ln>
        </p:spPr>
        <p:txBody>
          <a:bodyPr wrap="none">
            <a:spAutoFit/>
          </a:bodyPr>
          <a:lstStyle/>
          <a:p>
            <a:pPr defTabSz="228600"/>
            <a:r>
              <a:rPr lang="zh-CN" altLang="en-US" sz="2000" b="1" i="1" dirty="0">
                <a:solidFill>
                  <a:srgbClr val="305BD4"/>
                </a:solidFill>
                <a:latin typeface="阿里巴巴普惠体 Medium" panose="00020600040101010101" pitchFamily="18" charset="-122"/>
                <a:ea typeface="阿里巴巴普惠体 Medium" panose="00020600040101010101" pitchFamily="18" charset="-122"/>
              </a:rPr>
              <a:t>工  业</a:t>
            </a:r>
          </a:p>
        </p:txBody>
      </p:sp>
      <p:sp>
        <p:nvSpPr>
          <p:cNvPr id="34" name="Oval 6">
            <a:extLst>
              <a:ext uri="{FF2B5EF4-FFF2-40B4-BE49-F238E27FC236}">
                <a16:creationId xmlns:a16="http://schemas.microsoft.com/office/drawing/2014/main" id="{09467F88-AA6A-2056-9536-E2A9F1BE7EAD}"/>
              </a:ext>
            </a:extLst>
          </p:cNvPr>
          <p:cNvSpPr/>
          <p:nvPr/>
        </p:nvSpPr>
        <p:spPr>
          <a:xfrm>
            <a:off x="4239863" y="3487194"/>
            <a:ext cx="144463" cy="144463"/>
          </a:xfrm>
          <a:prstGeom prst="ellipse">
            <a:avLst/>
          </a:prstGeom>
          <a:solidFill>
            <a:srgbClr val="00118D"/>
          </a:solidFill>
          <a:ln w="76200">
            <a:no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marL="0" marR="0" lvl="0" indent="0" algn="ctr" defTabSz="228600" rtl="0" eaLnBrk="0" fontAlgn="base" latinLnBrk="0" hangingPunct="0">
              <a:lnSpc>
                <a:spcPct val="100000"/>
              </a:lnSpc>
              <a:spcBef>
                <a:spcPct val="0"/>
              </a:spcBef>
              <a:spcAft>
                <a:spcPct val="0"/>
              </a:spcAft>
              <a:buClrTx/>
              <a:buSzTx/>
              <a:buFontTx/>
              <a:buNone/>
              <a:defRPr/>
            </a:pPr>
            <a:endParaRPr kumimoji="0" lang="en-US" sz="11735" b="1" i="0" u="none" strike="noStrike" kern="1200" cap="none" spc="0" normalizeH="0" baseline="0" noProof="0" dirty="0">
              <a:ln>
                <a:noFill/>
              </a:ln>
              <a:solidFill>
                <a:prstClr val="white"/>
              </a:solidFill>
              <a:effectLst/>
              <a:uLnTx/>
              <a:uFillTx/>
              <a:latin typeface="阿里巴巴普惠体" panose="00020600040101010101" pitchFamily="18" charset="-122"/>
              <a:ea typeface="阿里巴巴普惠体" panose="00020600040101010101" pitchFamily="18" charset="-122"/>
              <a:cs typeface="+mn-cs"/>
              <a:sym typeface="Source Han Serif SC" panose="02020400000000000000" pitchFamily="18" charset="-122"/>
            </a:endParaRPr>
          </a:p>
        </p:txBody>
      </p:sp>
      <p:sp>
        <p:nvSpPr>
          <p:cNvPr id="35" name="Oval 6">
            <a:extLst>
              <a:ext uri="{FF2B5EF4-FFF2-40B4-BE49-F238E27FC236}">
                <a16:creationId xmlns:a16="http://schemas.microsoft.com/office/drawing/2014/main" id="{FF84D2B1-A20A-E2F2-63B4-9113BABFDC87}"/>
              </a:ext>
            </a:extLst>
          </p:cNvPr>
          <p:cNvSpPr/>
          <p:nvPr/>
        </p:nvSpPr>
        <p:spPr>
          <a:xfrm>
            <a:off x="7108378" y="2624643"/>
            <a:ext cx="144463" cy="144463"/>
          </a:xfrm>
          <a:prstGeom prst="ellipse">
            <a:avLst/>
          </a:prstGeom>
          <a:solidFill>
            <a:srgbClr val="00118D"/>
          </a:solidFill>
          <a:ln w="76200">
            <a:no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marL="0" marR="0" lvl="0" indent="0" algn="ctr" defTabSz="228600" rtl="0" eaLnBrk="0" fontAlgn="base" latinLnBrk="0" hangingPunct="0">
              <a:lnSpc>
                <a:spcPct val="100000"/>
              </a:lnSpc>
              <a:spcBef>
                <a:spcPct val="0"/>
              </a:spcBef>
              <a:spcAft>
                <a:spcPct val="0"/>
              </a:spcAft>
              <a:buClrTx/>
              <a:buSzTx/>
              <a:buFontTx/>
              <a:buNone/>
              <a:defRPr/>
            </a:pPr>
            <a:endParaRPr kumimoji="0" lang="en-US" sz="11735" b="1" i="0" u="none" strike="noStrike" kern="1200" cap="none" spc="0" normalizeH="0" baseline="0" noProof="0" dirty="0">
              <a:ln>
                <a:noFill/>
              </a:ln>
              <a:solidFill>
                <a:prstClr val="white"/>
              </a:solidFill>
              <a:effectLst/>
              <a:uLnTx/>
              <a:uFillTx/>
              <a:latin typeface="阿里巴巴普惠体" panose="00020600040101010101" pitchFamily="18" charset="-122"/>
              <a:ea typeface="阿里巴巴普惠体" panose="00020600040101010101" pitchFamily="18" charset="-122"/>
              <a:cs typeface="+mn-cs"/>
              <a:sym typeface="Source Han Serif SC" panose="02020400000000000000" pitchFamily="18" charset="-122"/>
            </a:endParaRPr>
          </a:p>
        </p:txBody>
      </p:sp>
      <p:sp>
        <p:nvSpPr>
          <p:cNvPr id="36" name="Oval 6">
            <a:extLst>
              <a:ext uri="{FF2B5EF4-FFF2-40B4-BE49-F238E27FC236}">
                <a16:creationId xmlns:a16="http://schemas.microsoft.com/office/drawing/2014/main" id="{E343BED4-CA29-87BD-957E-BBF85AA89278}"/>
              </a:ext>
            </a:extLst>
          </p:cNvPr>
          <p:cNvSpPr/>
          <p:nvPr/>
        </p:nvSpPr>
        <p:spPr>
          <a:xfrm>
            <a:off x="7782632" y="3487194"/>
            <a:ext cx="142875" cy="144463"/>
          </a:xfrm>
          <a:prstGeom prst="ellipse">
            <a:avLst/>
          </a:prstGeom>
          <a:solidFill>
            <a:srgbClr val="00118D"/>
          </a:solidFill>
          <a:ln w="76200">
            <a:no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marL="0" marR="0" lvl="0" indent="0" algn="ctr" defTabSz="228600" rtl="0" eaLnBrk="0" fontAlgn="base" latinLnBrk="0" hangingPunct="0">
              <a:lnSpc>
                <a:spcPct val="100000"/>
              </a:lnSpc>
              <a:spcBef>
                <a:spcPct val="0"/>
              </a:spcBef>
              <a:spcAft>
                <a:spcPct val="0"/>
              </a:spcAft>
              <a:buClrTx/>
              <a:buSzTx/>
              <a:buFontTx/>
              <a:buNone/>
              <a:defRPr/>
            </a:pPr>
            <a:endParaRPr kumimoji="0" lang="en-US" sz="11735" b="1" i="0" u="none" strike="noStrike" kern="1200" cap="none" spc="0" normalizeH="0" baseline="0" noProof="0" dirty="0">
              <a:ln>
                <a:noFill/>
              </a:ln>
              <a:solidFill>
                <a:prstClr val="white"/>
              </a:solidFill>
              <a:effectLst/>
              <a:uLnTx/>
              <a:uFillTx/>
              <a:latin typeface="阿里巴巴普惠体" panose="00020600040101010101" pitchFamily="18" charset="-122"/>
              <a:ea typeface="阿里巴巴普惠体" panose="00020600040101010101" pitchFamily="18" charset="-122"/>
              <a:cs typeface="+mn-cs"/>
              <a:sym typeface="Source Han Serif SC" panose="02020400000000000000" pitchFamily="18" charset="-122"/>
            </a:endParaRPr>
          </a:p>
        </p:txBody>
      </p:sp>
      <p:sp>
        <p:nvSpPr>
          <p:cNvPr id="37" name="内容占位符 4">
            <a:extLst>
              <a:ext uri="{FF2B5EF4-FFF2-40B4-BE49-F238E27FC236}">
                <a16:creationId xmlns:a16="http://schemas.microsoft.com/office/drawing/2014/main" id="{FD81593F-5C4C-75F3-A2FF-54CF0ECF855A}"/>
              </a:ext>
            </a:extLst>
          </p:cNvPr>
          <p:cNvSpPr txBox="1"/>
          <p:nvPr/>
        </p:nvSpPr>
        <p:spPr>
          <a:xfrm>
            <a:off x="4741588" y="1203784"/>
            <a:ext cx="2674854" cy="328925"/>
          </a:xfrm>
          <a:prstGeom prst="rect">
            <a:avLst/>
          </a:prstGeom>
          <a:noFill/>
          <a:ln w="9525">
            <a:noFill/>
          </a:ln>
        </p:spPr>
        <p:txBody>
          <a:bodyPr/>
          <a:lstStyle>
            <a:lvl1pPr algn="l" rtl="0" eaLnBrk="0" fontAlgn="base" hangingPunct="0">
              <a:lnSpc>
                <a:spcPct val="90000"/>
              </a:lnSpc>
              <a:spcBef>
                <a:spcPts val="1000"/>
              </a:spcBef>
              <a:spcAft>
                <a:spcPct val="0"/>
              </a:spcAft>
              <a:buFont typeface="Arial" panose="020B0604020202020204" pitchFamily="34" charset="0"/>
              <a:defRPr sz="2400" kern="1200">
                <a:solidFill>
                  <a:srgbClr val="305BD4"/>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algn="l" rtl="0" eaLnBrk="0" fontAlgn="base" hangingPunct="0">
              <a:lnSpc>
                <a:spcPct val="90000"/>
              </a:lnSpc>
              <a:spcBef>
                <a:spcPts val="500"/>
              </a:spcBef>
              <a:spcAft>
                <a:spcPct val="0"/>
              </a:spcAft>
              <a:buFont typeface="Arial" panose="020B0604020202020204" pitchFamily="34" charset="0"/>
              <a:defRPr sz="2000"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2pPr>
            <a:lvl3pPr algn="l" rtl="0" eaLnBrk="0" fontAlgn="base" hangingPunct="0">
              <a:lnSpc>
                <a:spcPct val="90000"/>
              </a:lnSpc>
              <a:spcBef>
                <a:spcPts val="500"/>
              </a:spcBef>
              <a:spcAft>
                <a:spcPct val="0"/>
              </a:spcAft>
              <a:buFont typeface="Arial" panose="020B0604020202020204" pitchFamily="34" charset="0"/>
              <a:defRPr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3pPr>
            <a:lvl4pPr algn="l" rtl="0" eaLnBrk="0" fontAlgn="base" hangingPunct="0">
              <a:lnSpc>
                <a:spcPct val="90000"/>
              </a:lnSpc>
              <a:spcBef>
                <a:spcPts val="500"/>
              </a:spcBef>
              <a:spcAft>
                <a:spcPct val="0"/>
              </a:spcAft>
              <a:buFont typeface="Arial" panose="020B0604020202020204" pitchFamily="34" charset="0"/>
              <a:defRPr sz="1600"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4pPr>
            <a:lvl5pPr algn="l" rtl="0" eaLnBrk="0" fontAlgn="base" hangingPunct="0">
              <a:lnSpc>
                <a:spcPct val="90000"/>
              </a:lnSpc>
              <a:spcBef>
                <a:spcPts val="500"/>
              </a:spcBef>
              <a:spcAft>
                <a:spcPct val="0"/>
              </a:spcAft>
              <a:buFont typeface="Arial" panose="020B0604020202020204" pitchFamily="34" charset="0"/>
              <a:defRPr sz="2000" kern="1200">
                <a:solidFill>
                  <a:schemeClr val="tx1"/>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5pPr>
          </a:lstStyle>
          <a:p>
            <a:pPr lvl="0" algn="ctr" defTabSz="457200" eaLnBrk="1" hangingPunct="1">
              <a:lnSpc>
                <a:spcPct val="130000"/>
              </a:lnSpc>
              <a:spcBef>
                <a:spcPct val="0"/>
              </a:spcBef>
              <a:spcAft>
                <a:spcPts val="400"/>
              </a:spcAft>
              <a:buFontTx/>
              <a:buNone/>
            </a:pPr>
            <a:r>
              <a:rPr lang="zh-CN" altLang="en-US" sz="1400" dirty="0">
                <a:solidFill>
                  <a:srgbClr val="404040"/>
                </a:solidFill>
                <a:ea typeface="阿里巴巴普惠体 3.0 55 Regular" panose="00020600040101010101" pitchFamily="18" charset="-122"/>
              </a:rPr>
              <a:t>华中网调   辽宁省调   陕西省调</a:t>
            </a:r>
          </a:p>
        </p:txBody>
      </p:sp>
      <p:sp>
        <p:nvSpPr>
          <p:cNvPr id="38" name="Oval 6">
            <a:extLst>
              <a:ext uri="{FF2B5EF4-FFF2-40B4-BE49-F238E27FC236}">
                <a16:creationId xmlns:a16="http://schemas.microsoft.com/office/drawing/2014/main" id="{F7F0576B-5062-5E27-8435-D2387766F78D}"/>
              </a:ext>
            </a:extLst>
          </p:cNvPr>
          <p:cNvSpPr/>
          <p:nvPr/>
        </p:nvSpPr>
        <p:spPr>
          <a:xfrm>
            <a:off x="6006784" y="2256065"/>
            <a:ext cx="144463" cy="144463"/>
          </a:xfrm>
          <a:prstGeom prst="ellipse">
            <a:avLst/>
          </a:prstGeom>
          <a:solidFill>
            <a:srgbClr val="00118D"/>
          </a:solidFill>
          <a:ln w="76200">
            <a:no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marL="0" marR="0" lvl="0" indent="0" algn="ctr" defTabSz="228600" rtl="0" eaLnBrk="0" fontAlgn="base" latinLnBrk="0" hangingPunct="0">
              <a:lnSpc>
                <a:spcPct val="100000"/>
              </a:lnSpc>
              <a:spcBef>
                <a:spcPct val="0"/>
              </a:spcBef>
              <a:spcAft>
                <a:spcPct val="0"/>
              </a:spcAft>
              <a:buClrTx/>
              <a:buSzTx/>
              <a:buFontTx/>
              <a:buNone/>
              <a:defRPr/>
            </a:pPr>
            <a:endParaRPr kumimoji="0" lang="en-US" sz="11735" b="1" i="0" u="none" strike="noStrike" kern="1200" cap="none" spc="0" normalizeH="0" baseline="0" noProof="0" dirty="0">
              <a:ln>
                <a:noFill/>
              </a:ln>
              <a:solidFill>
                <a:prstClr val="white"/>
              </a:solidFill>
              <a:effectLst/>
              <a:uLnTx/>
              <a:uFillTx/>
              <a:latin typeface="阿里巴巴普惠体" panose="00020600040101010101" pitchFamily="18" charset="-122"/>
              <a:ea typeface="阿里巴巴普惠体" panose="00020600040101010101" pitchFamily="18" charset="-122"/>
              <a:cs typeface="+mn-cs"/>
              <a:sym typeface="Source Han Serif SC" panose="02020400000000000000" pitchFamily="18" charset="-122"/>
            </a:endParaRPr>
          </a:p>
        </p:txBody>
      </p:sp>
      <p:cxnSp>
        <p:nvCxnSpPr>
          <p:cNvPr id="39" name="Straight Connector 78">
            <a:extLst>
              <a:ext uri="{FF2B5EF4-FFF2-40B4-BE49-F238E27FC236}">
                <a16:creationId xmlns:a16="http://schemas.microsoft.com/office/drawing/2014/main" id="{FB4BAB54-4335-4A93-354C-17758204C97B}"/>
              </a:ext>
            </a:extLst>
          </p:cNvPr>
          <p:cNvCxnSpPr/>
          <p:nvPr/>
        </p:nvCxnSpPr>
        <p:spPr>
          <a:xfrm flipH="1">
            <a:off x="5436607" y="1924966"/>
            <a:ext cx="1284817" cy="0"/>
          </a:xfrm>
          <a:prstGeom prst="line">
            <a:avLst/>
          </a:prstGeom>
          <a:ln>
            <a:headEnd type="oval" w="med" len="med"/>
            <a:tailEnd type="oval" w="med" len="med"/>
          </a:ln>
        </p:spPr>
        <p:style>
          <a:lnRef idx="3">
            <a:schemeClr val="accent1"/>
          </a:lnRef>
          <a:fillRef idx="0">
            <a:schemeClr val="accent1"/>
          </a:fillRef>
          <a:effectRef idx="2">
            <a:schemeClr val="accent1"/>
          </a:effectRef>
          <a:fontRef idx="minor">
            <a:schemeClr val="tx1"/>
          </a:fontRef>
        </p:style>
      </p:cxnSp>
      <p:sp>
        <p:nvSpPr>
          <p:cNvPr id="40" name="文本框 19">
            <a:extLst>
              <a:ext uri="{FF2B5EF4-FFF2-40B4-BE49-F238E27FC236}">
                <a16:creationId xmlns:a16="http://schemas.microsoft.com/office/drawing/2014/main" id="{BB53FDE4-797A-F16D-C196-4001BD2AC919}"/>
              </a:ext>
            </a:extLst>
          </p:cNvPr>
          <p:cNvSpPr txBox="1"/>
          <p:nvPr/>
        </p:nvSpPr>
        <p:spPr>
          <a:xfrm>
            <a:off x="5669288" y="1497157"/>
            <a:ext cx="851515" cy="400110"/>
          </a:xfrm>
          <a:prstGeom prst="rect">
            <a:avLst/>
          </a:prstGeom>
          <a:noFill/>
          <a:ln w="9525">
            <a:noFill/>
          </a:ln>
        </p:spPr>
        <p:txBody>
          <a:bodyPr wrap="none">
            <a:spAutoFit/>
          </a:bodyPr>
          <a:lstStyle/>
          <a:p>
            <a:pPr defTabSz="228600"/>
            <a:r>
              <a:rPr lang="zh-CN" altLang="en-US" sz="2000" b="1" i="1" dirty="0">
                <a:solidFill>
                  <a:srgbClr val="305BD4"/>
                </a:solidFill>
                <a:latin typeface="阿里巴巴普惠体 Medium" panose="00020600040101010101" pitchFamily="18" charset="-122"/>
                <a:ea typeface="阿里巴巴普惠体 Medium" panose="00020600040101010101" pitchFamily="18" charset="-122"/>
              </a:rPr>
              <a:t>电  力</a:t>
            </a:r>
          </a:p>
        </p:txBody>
      </p:sp>
      <p:cxnSp>
        <p:nvCxnSpPr>
          <p:cNvPr id="41" name="Straight Connector 77">
            <a:extLst>
              <a:ext uri="{FF2B5EF4-FFF2-40B4-BE49-F238E27FC236}">
                <a16:creationId xmlns:a16="http://schemas.microsoft.com/office/drawing/2014/main" id="{93CABD7C-C3D7-2149-42F5-B9C12E275D89}"/>
              </a:ext>
            </a:extLst>
          </p:cNvPr>
          <p:cNvCxnSpPr/>
          <p:nvPr/>
        </p:nvCxnSpPr>
        <p:spPr>
          <a:xfrm flipH="1" flipV="1">
            <a:off x="6074568" y="1924654"/>
            <a:ext cx="3747" cy="273050"/>
          </a:xfrm>
          <a:prstGeom prst="line">
            <a:avLst/>
          </a:prstGeom>
          <a:ln>
            <a:headEnd type="oval" w="sm" len="sm"/>
            <a:tailEnd type="none"/>
          </a:ln>
        </p:spPr>
        <p:style>
          <a:lnRef idx="3">
            <a:schemeClr val="accent1"/>
          </a:lnRef>
          <a:fillRef idx="0">
            <a:schemeClr val="accent1"/>
          </a:fillRef>
          <a:effectRef idx="2">
            <a:schemeClr val="accent1"/>
          </a:effectRef>
          <a:fontRef idx="minor">
            <a:schemeClr val="tx1"/>
          </a:fontRef>
        </p:style>
      </p:cxnSp>
      <p:sp>
        <p:nvSpPr>
          <p:cNvPr id="42" name="文本框 41">
            <a:extLst>
              <a:ext uri="{FF2B5EF4-FFF2-40B4-BE49-F238E27FC236}">
                <a16:creationId xmlns:a16="http://schemas.microsoft.com/office/drawing/2014/main" id="{BB884A08-457F-C58C-3733-D8459314E280}"/>
              </a:ext>
            </a:extLst>
          </p:cNvPr>
          <p:cNvSpPr txBox="1"/>
          <p:nvPr/>
        </p:nvSpPr>
        <p:spPr>
          <a:xfrm>
            <a:off x="5080337" y="3748337"/>
            <a:ext cx="2031325" cy="1289905"/>
          </a:xfrm>
          <a:prstGeom prst="rect">
            <a:avLst/>
          </a:prstGeom>
          <a:noFill/>
        </p:spPr>
        <p:txBody>
          <a:bodyPr wrap="none" rtlCol="0">
            <a:spAutoFit/>
          </a:bodyPr>
          <a:lstStyle/>
          <a:p>
            <a:pPr algn="ctr">
              <a:lnSpc>
                <a:spcPct val="150000"/>
              </a:lnSpc>
            </a:pPr>
            <a:r>
              <a:rPr lang="zh-CN" altLang="en-US" sz="1800" b="1" dirty="0">
                <a:solidFill>
                  <a:srgbClr val="305BD4"/>
                </a:solidFill>
              </a:rPr>
              <a:t>麒麟信安产品</a:t>
            </a:r>
            <a:endParaRPr lang="en-US" altLang="zh-CN" sz="1800" b="1" dirty="0">
              <a:solidFill>
                <a:srgbClr val="305BD4"/>
              </a:solidFill>
            </a:endParaRPr>
          </a:p>
          <a:p>
            <a:pPr algn="ctr">
              <a:lnSpc>
                <a:spcPct val="150000"/>
              </a:lnSpc>
            </a:pPr>
            <a:r>
              <a:rPr lang="zh-CN" altLang="en-US" sz="1800" b="1" dirty="0">
                <a:solidFill>
                  <a:srgbClr val="F8CBAD"/>
                </a:solidFill>
              </a:rPr>
              <a:t>已经在各个行业中</a:t>
            </a:r>
            <a:endParaRPr lang="en-US" altLang="zh-CN" sz="1800" b="1" dirty="0">
              <a:solidFill>
                <a:srgbClr val="F8CBAD"/>
              </a:solidFill>
            </a:endParaRPr>
          </a:p>
          <a:p>
            <a:pPr algn="ctr">
              <a:lnSpc>
                <a:spcPct val="150000"/>
              </a:lnSpc>
            </a:pPr>
            <a:r>
              <a:rPr lang="zh-CN" altLang="en-US" sz="1800" b="1" dirty="0">
                <a:solidFill>
                  <a:srgbClr val="F8CBAD"/>
                </a:solidFill>
              </a:rPr>
              <a:t>规模化应用</a:t>
            </a:r>
          </a:p>
        </p:txBody>
      </p:sp>
      <p:sp>
        <p:nvSpPr>
          <p:cNvPr id="43" name="标题 4">
            <a:extLst>
              <a:ext uri="{FF2B5EF4-FFF2-40B4-BE49-F238E27FC236}">
                <a16:creationId xmlns:a16="http://schemas.microsoft.com/office/drawing/2014/main" id="{20898BE2-C705-2E03-4E31-9B8A27B7179B}"/>
              </a:ext>
            </a:extLst>
          </p:cNvPr>
          <p:cNvSpPr>
            <a:spLocks noGrp="1"/>
          </p:cNvSpPr>
          <p:nvPr>
            <p:ph type="title"/>
          </p:nvPr>
        </p:nvSpPr>
        <p:spPr>
          <a:xfrm>
            <a:off x="272660" y="644951"/>
            <a:ext cx="10958286" cy="292167"/>
          </a:xfrm>
        </p:spPr>
        <p:txBody>
          <a:bodyPr>
            <a:normAutofit fontScale="90000"/>
          </a:bodyPr>
          <a:lstStyle/>
          <a:p>
            <a:pPr defTabSz="914272">
              <a:defRPr/>
            </a:pPr>
            <a:r>
              <a:rPr lang="zh-CN" altLang="en-US" sz="3200" b="1" dirty="0">
                <a:latin typeface="方正兰亭黑简体" panose="02000000000000000000" pitchFamily="2" charset="-122"/>
                <a:ea typeface="方正兰亭黑简体" panose="02000000000000000000" pitchFamily="2" charset="-122"/>
              </a:rPr>
              <a:t>前景展望</a:t>
            </a:r>
            <a:r>
              <a:rPr lang="en-US" altLang="zh-CN" sz="3200" b="1" dirty="0">
                <a:latin typeface="方正兰亭黑简体" panose="02000000000000000000" pitchFamily="2" charset="-122"/>
                <a:ea typeface="方正兰亭黑简体" panose="02000000000000000000" pitchFamily="2" charset="-122"/>
              </a:rPr>
              <a:t>——</a:t>
            </a:r>
            <a:r>
              <a:rPr lang="zh-CN" altLang="en-US" sz="3200" b="1" dirty="0">
                <a:latin typeface="方正兰亭黑简体" panose="02000000000000000000" pitchFamily="2" charset="-122"/>
                <a:ea typeface="方正兰亭黑简体" panose="02000000000000000000" pitchFamily="2" charset="-122"/>
              </a:rPr>
              <a:t>市场应用</a:t>
            </a:r>
            <a:endParaRPr lang="en-US" altLang="zh-CN" sz="3200" b="1" dirty="0">
              <a:latin typeface="方正兰亭黑简体" panose="02000000000000000000" pitchFamily="2" charset="-122"/>
              <a:ea typeface="方正兰亭黑简体" panose="02000000000000000000" pitchFamily="2" charset="-122"/>
            </a:endParaRPr>
          </a:p>
        </p:txBody>
      </p:sp>
      <p:sp>
        <p:nvSpPr>
          <p:cNvPr id="2" name="文本框 1">
            <a:extLst>
              <a:ext uri="{FF2B5EF4-FFF2-40B4-BE49-F238E27FC236}">
                <a16:creationId xmlns:a16="http://schemas.microsoft.com/office/drawing/2014/main" id="{1CBC0CE7-709A-FB9B-4CA5-A654DC7FFEBE}"/>
              </a:ext>
            </a:extLst>
          </p:cNvPr>
          <p:cNvSpPr txBox="1"/>
          <p:nvPr/>
        </p:nvSpPr>
        <p:spPr>
          <a:xfrm>
            <a:off x="3668740" y="5691103"/>
            <a:ext cx="4852610" cy="662554"/>
          </a:xfrm>
          <a:prstGeom prst="rect">
            <a:avLst/>
          </a:prstGeom>
          <a:noFill/>
        </p:spPr>
        <p:txBody>
          <a:bodyPr wrap="none" rtlCol="0">
            <a:spAutoFit/>
          </a:bodyPr>
          <a:lstStyle/>
          <a:p>
            <a:pPr algn="ctr">
              <a:lnSpc>
                <a:spcPct val="150000"/>
              </a:lnSpc>
            </a:pPr>
            <a:r>
              <a:rPr lang="zh-CN" altLang="en-US" sz="2800" b="1" dirty="0">
                <a:solidFill>
                  <a:srgbClr val="F8CBAD"/>
                </a:solidFill>
              </a:rPr>
              <a:t>至关重要的增值服务平台产品</a:t>
            </a:r>
          </a:p>
        </p:txBody>
      </p:sp>
    </p:spTree>
    <p:extLst>
      <p:ext uri="{BB962C8B-B14F-4D97-AF65-F5344CB8AC3E}">
        <p14:creationId xmlns:p14="http://schemas.microsoft.com/office/powerpoint/2010/main" val="20122134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文本占位符 1">
            <a:extLst>
              <a:ext uri="{FF2B5EF4-FFF2-40B4-BE49-F238E27FC236}">
                <a16:creationId xmlns:a16="http://schemas.microsoft.com/office/drawing/2014/main" id="{8B1DB644-FA2B-5F4E-CA4C-0584DB0224E7}"/>
              </a:ext>
            </a:extLst>
          </p:cNvPr>
          <p:cNvSpPr>
            <a:spLocks noGrp="1" noChangeArrowheads="1"/>
          </p:cNvSpPr>
          <p:nvPr>
            <p:ph type="body" sz="quarter" idx="10"/>
          </p:nvPr>
        </p:nvSpPr>
        <p:spPr>
          <a:xfrm>
            <a:off x="6981825" y="2379663"/>
            <a:ext cx="4397375" cy="1350962"/>
          </a:xfrm>
        </p:spPr>
        <p:txBody>
          <a:bodyPr/>
          <a:lstStyle/>
          <a:p>
            <a:r>
              <a:rPr lang="zh-CN" altLang="en-US" dirty="0"/>
              <a:t>谢谢</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îṡḻïďe">
            <a:extLst>
              <a:ext uri="{FF2B5EF4-FFF2-40B4-BE49-F238E27FC236}">
                <a16:creationId xmlns:a16="http://schemas.microsoft.com/office/drawing/2014/main" id="{57600EFD-562C-5D51-E902-4993585BA4C6}"/>
              </a:ext>
            </a:extLst>
          </p:cNvPr>
          <p:cNvSpPr/>
          <p:nvPr/>
        </p:nvSpPr>
        <p:spPr>
          <a:xfrm>
            <a:off x="4503926" y="1955057"/>
            <a:ext cx="288000" cy="288000"/>
          </a:xfrm>
          <a:prstGeom prst="ellipse">
            <a:avLst/>
          </a:prstGeom>
          <a:solidFill>
            <a:srgbClr val="FF0000"/>
          </a:solidFill>
          <a:ln w="12700" cap="flat" cmpd="sng" algn="ctr">
            <a:noFill/>
            <a:prstDash val="solid"/>
            <a:miter lim="800000"/>
          </a:ln>
          <a:effectLst/>
        </p:spPr>
        <p:txBody>
          <a:bodyPr wrap="none" lIns="37786" tIns="19649" rIns="37786" bIns="19649" anchor="ctr">
            <a:noAutofit/>
          </a:bodyPr>
          <a:lstStyle/>
          <a:p>
            <a:pPr algn="ctr" defTabSz="383903">
              <a:defRPr/>
            </a:pPr>
            <a:r>
              <a:rPr lang="en-US" altLang="zh-CN" sz="1200" kern="0" dirty="0">
                <a:solidFill>
                  <a:schemeClr val="bg1"/>
                </a:solidFill>
                <a:latin typeface="方正兰亭黑简体" panose="02000000000000000000" pitchFamily="2" charset="-122"/>
                <a:ea typeface="方正兰亭黑简体" panose="02000000000000000000" pitchFamily="2" charset="-122"/>
                <a:cs typeface=""/>
              </a:rPr>
              <a:t>01</a:t>
            </a:r>
          </a:p>
        </p:txBody>
      </p:sp>
      <p:sp>
        <p:nvSpPr>
          <p:cNvPr id="4" name="矩形 3">
            <a:extLst>
              <a:ext uri="{FF2B5EF4-FFF2-40B4-BE49-F238E27FC236}">
                <a16:creationId xmlns:a16="http://schemas.microsoft.com/office/drawing/2014/main" id="{D9E3EBBF-AD96-EED6-3793-7F2F7A379E4E}"/>
              </a:ext>
            </a:extLst>
          </p:cNvPr>
          <p:cNvSpPr/>
          <p:nvPr/>
        </p:nvSpPr>
        <p:spPr>
          <a:xfrm>
            <a:off x="5012162" y="1830921"/>
            <a:ext cx="4815568" cy="523220"/>
          </a:xfrm>
          <a:prstGeom prst="rect">
            <a:avLst/>
          </a:prstGeom>
        </p:spPr>
        <p:txBody>
          <a:bodyPr wrap="square">
            <a:spAutoFit/>
          </a:bodyPr>
          <a:lstStyle/>
          <a:p>
            <a:pPr defTabSz="914272">
              <a:defRPr/>
            </a:pPr>
            <a:r>
              <a:rPr lang="zh-CN" altLang="en-US" sz="2800" b="1" dirty="0">
                <a:solidFill>
                  <a:srgbClr val="305BD4"/>
                </a:solidFill>
                <a:latin typeface="方正兰亭黑简体" panose="02000000000000000000" pitchFamily="2" charset="-122"/>
                <a:ea typeface="方正兰亭黑简体" panose="02000000000000000000" pitchFamily="2" charset="-122"/>
              </a:rPr>
              <a:t>背景与趋势</a:t>
            </a:r>
          </a:p>
        </p:txBody>
      </p:sp>
      <p:sp>
        <p:nvSpPr>
          <p:cNvPr id="5" name="îṡḻïďe">
            <a:extLst>
              <a:ext uri="{FF2B5EF4-FFF2-40B4-BE49-F238E27FC236}">
                <a16:creationId xmlns:a16="http://schemas.microsoft.com/office/drawing/2014/main" id="{19509914-1DAE-14E1-8B9C-69DFDE768817}"/>
              </a:ext>
            </a:extLst>
          </p:cNvPr>
          <p:cNvSpPr/>
          <p:nvPr/>
        </p:nvSpPr>
        <p:spPr>
          <a:xfrm>
            <a:off x="4507824" y="2839936"/>
            <a:ext cx="288000" cy="288000"/>
          </a:xfrm>
          <a:prstGeom prst="ellipse">
            <a:avLst/>
          </a:prstGeom>
          <a:solidFill>
            <a:srgbClr val="FF0000"/>
          </a:solidFill>
          <a:ln w="12700" cap="flat" cmpd="sng" algn="ctr">
            <a:noFill/>
            <a:prstDash val="solid"/>
            <a:miter lim="800000"/>
          </a:ln>
          <a:effectLst/>
        </p:spPr>
        <p:txBody>
          <a:bodyPr wrap="none" lIns="37786" tIns="19649" rIns="37786" bIns="19649" anchor="ctr">
            <a:noAutofit/>
          </a:bodyPr>
          <a:lstStyle/>
          <a:p>
            <a:pPr algn="ctr" defTabSz="383903"/>
            <a:r>
              <a:rPr lang="en-US" altLang="zh-CN" sz="1200" kern="0" dirty="0">
                <a:solidFill>
                  <a:schemeClr val="bg1"/>
                </a:solidFill>
                <a:ea typeface="方正兰亭黑简体" panose="02000000000000000000" pitchFamily="2" charset="-122"/>
              </a:rPr>
              <a:t>02</a:t>
            </a:r>
          </a:p>
        </p:txBody>
      </p:sp>
      <p:sp>
        <p:nvSpPr>
          <p:cNvPr id="6" name="矩形 5">
            <a:extLst>
              <a:ext uri="{FF2B5EF4-FFF2-40B4-BE49-F238E27FC236}">
                <a16:creationId xmlns:a16="http://schemas.microsoft.com/office/drawing/2014/main" id="{E2FBD4D9-77FD-242A-F7A0-DD49A12B8DD7}"/>
              </a:ext>
            </a:extLst>
          </p:cNvPr>
          <p:cNvSpPr/>
          <p:nvPr/>
        </p:nvSpPr>
        <p:spPr>
          <a:xfrm>
            <a:off x="5006393" y="2718099"/>
            <a:ext cx="5623507" cy="523220"/>
          </a:xfrm>
          <a:prstGeom prst="rect">
            <a:avLst/>
          </a:prstGeom>
        </p:spPr>
        <p:txBody>
          <a:bodyPr wrap="square">
            <a:spAutoFit/>
          </a:bodyPr>
          <a:lstStyle/>
          <a:p>
            <a:pPr defTabSz="914272"/>
            <a:r>
              <a:rPr lang="zh-CN" altLang="en-US" sz="2800" b="1" dirty="0">
                <a:solidFill>
                  <a:srgbClr val="305BD4"/>
                </a:solidFill>
                <a:ea typeface="方正兰亭黑简体" panose="02000000000000000000" pitchFamily="2" charset="-122"/>
              </a:rPr>
              <a:t>架构与设计</a:t>
            </a:r>
          </a:p>
        </p:txBody>
      </p:sp>
      <p:sp>
        <p:nvSpPr>
          <p:cNvPr id="8" name="矩形 7">
            <a:extLst>
              <a:ext uri="{FF2B5EF4-FFF2-40B4-BE49-F238E27FC236}">
                <a16:creationId xmlns:a16="http://schemas.microsoft.com/office/drawing/2014/main" id="{571E09E0-5463-6FE9-F837-AEE292DB04F9}"/>
              </a:ext>
            </a:extLst>
          </p:cNvPr>
          <p:cNvSpPr/>
          <p:nvPr/>
        </p:nvSpPr>
        <p:spPr>
          <a:xfrm>
            <a:off x="161925" y="2813133"/>
            <a:ext cx="4388444" cy="646331"/>
          </a:xfrm>
          <a:prstGeom prst="rect">
            <a:avLst/>
          </a:prstGeom>
        </p:spPr>
        <p:txBody>
          <a:bodyPr wrap="square">
            <a:spAutoFit/>
          </a:bodyPr>
          <a:lstStyle/>
          <a:p>
            <a:pPr algn="ctr" defTabSz="914272">
              <a:defRPr/>
            </a:pPr>
            <a:r>
              <a:rPr lang="zh-CN" altLang="en-US" sz="3600" b="1" dirty="0">
                <a:solidFill>
                  <a:srgbClr val="305BD4"/>
                </a:solidFill>
                <a:latin typeface="方正兰亭粗黑_GBK" panose="02000000000000000000" pitchFamily="2" charset="-122"/>
                <a:ea typeface="方正兰亭粗黑_GBK" panose="02000000000000000000" pitchFamily="2" charset="-122"/>
              </a:rPr>
              <a:t>目录</a:t>
            </a:r>
            <a:endParaRPr lang="en-US" altLang="zh-CN" sz="4000" b="1" dirty="0">
              <a:solidFill>
                <a:srgbClr val="305BD4"/>
              </a:solidFill>
              <a:latin typeface="方正兰亭粗黑_GBK" panose="02000000000000000000" pitchFamily="2" charset="-122"/>
              <a:ea typeface="方正兰亭粗黑_GBK" panose="02000000000000000000" pitchFamily="2" charset="-122"/>
            </a:endParaRPr>
          </a:p>
        </p:txBody>
      </p:sp>
      <p:sp>
        <p:nvSpPr>
          <p:cNvPr id="9" name="矩形 8">
            <a:extLst>
              <a:ext uri="{FF2B5EF4-FFF2-40B4-BE49-F238E27FC236}">
                <a16:creationId xmlns:a16="http://schemas.microsoft.com/office/drawing/2014/main" id="{4B1C63A4-3E5C-D26B-9FF2-9EBC3E92F016}"/>
              </a:ext>
            </a:extLst>
          </p:cNvPr>
          <p:cNvSpPr/>
          <p:nvPr/>
        </p:nvSpPr>
        <p:spPr>
          <a:xfrm>
            <a:off x="5006393" y="4506026"/>
            <a:ext cx="2642182" cy="523220"/>
          </a:xfrm>
          <a:prstGeom prst="rect">
            <a:avLst/>
          </a:prstGeom>
        </p:spPr>
        <p:txBody>
          <a:bodyPr wrap="square">
            <a:spAutoFit/>
          </a:bodyPr>
          <a:lstStyle/>
          <a:p>
            <a:pPr defTabSz="914272"/>
            <a:r>
              <a:rPr lang="zh-CN" altLang="en-US" sz="2800" b="1" dirty="0">
                <a:solidFill>
                  <a:srgbClr val="305BD4"/>
                </a:solidFill>
                <a:ea typeface="方正兰亭黑简体" panose="02000000000000000000" pitchFamily="2" charset="-122"/>
              </a:rPr>
              <a:t>前景展望</a:t>
            </a:r>
          </a:p>
        </p:txBody>
      </p:sp>
      <p:sp>
        <p:nvSpPr>
          <p:cNvPr id="10" name="îṡḻïďe">
            <a:extLst>
              <a:ext uri="{FF2B5EF4-FFF2-40B4-BE49-F238E27FC236}">
                <a16:creationId xmlns:a16="http://schemas.microsoft.com/office/drawing/2014/main" id="{0354FD8E-AEE7-D542-053E-1FE8DED8F5F6}"/>
              </a:ext>
            </a:extLst>
          </p:cNvPr>
          <p:cNvSpPr/>
          <p:nvPr/>
        </p:nvSpPr>
        <p:spPr>
          <a:xfrm>
            <a:off x="4503926" y="4623636"/>
            <a:ext cx="288000" cy="288000"/>
          </a:xfrm>
          <a:prstGeom prst="ellipse">
            <a:avLst/>
          </a:prstGeom>
          <a:solidFill>
            <a:srgbClr val="FF0000"/>
          </a:solidFill>
          <a:ln w="12700" cap="flat" cmpd="sng" algn="ctr">
            <a:noFill/>
            <a:prstDash val="solid"/>
            <a:miter lim="800000"/>
          </a:ln>
          <a:effectLst/>
        </p:spPr>
        <p:txBody>
          <a:bodyPr wrap="none" lIns="37786" tIns="19649" rIns="37786" bIns="19649" anchor="ctr">
            <a:noAutofit/>
          </a:bodyPr>
          <a:lstStyle/>
          <a:p>
            <a:pPr algn="ctr" defTabSz="383903"/>
            <a:r>
              <a:rPr lang="en-US" altLang="zh-CN" sz="1200" kern="0" dirty="0">
                <a:solidFill>
                  <a:schemeClr val="bg1"/>
                </a:solidFill>
                <a:ea typeface="方正兰亭黑简体" panose="02000000000000000000" pitchFamily="2" charset="-122"/>
              </a:rPr>
              <a:t>04</a:t>
            </a:r>
          </a:p>
        </p:txBody>
      </p:sp>
      <p:sp>
        <p:nvSpPr>
          <p:cNvPr id="15" name="îṡḻïďe">
            <a:extLst>
              <a:ext uri="{FF2B5EF4-FFF2-40B4-BE49-F238E27FC236}">
                <a16:creationId xmlns:a16="http://schemas.microsoft.com/office/drawing/2014/main" id="{FC0CE340-70A5-D1B0-016A-7CE038357777}"/>
              </a:ext>
            </a:extLst>
          </p:cNvPr>
          <p:cNvSpPr/>
          <p:nvPr/>
        </p:nvSpPr>
        <p:spPr>
          <a:xfrm>
            <a:off x="4510933" y="3720124"/>
            <a:ext cx="288000" cy="288000"/>
          </a:xfrm>
          <a:prstGeom prst="ellipse">
            <a:avLst/>
          </a:prstGeom>
          <a:solidFill>
            <a:srgbClr val="FF0000"/>
          </a:solidFill>
          <a:ln w="12700" cap="flat" cmpd="sng" algn="ctr">
            <a:noFill/>
            <a:prstDash val="solid"/>
            <a:miter lim="800000"/>
          </a:ln>
          <a:effectLst/>
        </p:spPr>
        <p:txBody>
          <a:bodyPr wrap="none" lIns="37786" tIns="19649" rIns="37786" bIns="19649" anchor="ctr">
            <a:noAutofit/>
          </a:bodyPr>
          <a:lstStyle/>
          <a:p>
            <a:pPr algn="ctr" defTabSz="383903"/>
            <a:r>
              <a:rPr lang="en-US" altLang="zh-CN" sz="1200" kern="0" dirty="0">
                <a:solidFill>
                  <a:schemeClr val="bg1"/>
                </a:solidFill>
                <a:ea typeface="方正兰亭黑简体" panose="02000000000000000000" pitchFamily="2" charset="-122"/>
              </a:rPr>
              <a:t>03</a:t>
            </a:r>
          </a:p>
        </p:txBody>
      </p:sp>
      <p:sp>
        <p:nvSpPr>
          <p:cNvPr id="16" name="矩形 15">
            <a:extLst>
              <a:ext uri="{FF2B5EF4-FFF2-40B4-BE49-F238E27FC236}">
                <a16:creationId xmlns:a16="http://schemas.microsoft.com/office/drawing/2014/main" id="{FC51DCD1-A2BE-B239-0C69-D027FC33739D}"/>
              </a:ext>
            </a:extLst>
          </p:cNvPr>
          <p:cNvSpPr/>
          <p:nvPr/>
        </p:nvSpPr>
        <p:spPr>
          <a:xfrm>
            <a:off x="5009502" y="3598287"/>
            <a:ext cx="5623507" cy="523220"/>
          </a:xfrm>
          <a:prstGeom prst="rect">
            <a:avLst/>
          </a:prstGeom>
        </p:spPr>
        <p:txBody>
          <a:bodyPr wrap="square">
            <a:spAutoFit/>
          </a:bodyPr>
          <a:lstStyle/>
          <a:p>
            <a:pPr defTabSz="914272"/>
            <a:r>
              <a:rPr lang="zh-CN" altLang="en-US" sz="2800" b="1" dirty="0">
                <a:solidFill>
                  <a:srgbClr val="305BD4"/>
                </a:solidFill>
                <a:ea typeface="方正兰亭黑简体" panose="02000000000000000000" pitchFamily="2" charset="-122"/>
              </a:rPr>
              <a:t>主要功能介绍</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41FBAEF-8064-A572-C187-C845A746EEF8}"/>
              </a:ext>
            </a:extLst>
          </p:cNvPr>
          <p:cNvSpPr>
            <a:spLocks noGrp="1"/>
          </p:cNvSpPr>
          <p:nvPr>
            <p:ph type="title"/>
          </p:nvPr>
        </p:nvSpPr>
        <p:spPr/>
        <p:txBody>
          <a:bodyPr>
            <a:normAutofit fontScale="90000"/>
          </a:bodyPr>
          <a:lstStyle/>
          <a:p>
            <a:r>
              <a:rPr lang="zh-CN" altLang="en-US" dirty="0"/>
              <a:t>麒麟信安产品体系</a:t>
            </a:r>
          </a:p>
        </p:txBody>
      </p:sp>
      <p:pic>
        <p:nvPicPr>
          <p:cNvPr id="5" name="图片 4">
            <a:extLst>
              <a:ext uri="{FF2B5EF4-FFF2-40B4-BE49-F238E27FC236}">
                <a16:creationId xmlns:a16="http://schemas.microsoft.com/office/drawing/2014/main" id="{8F718E51-5B16-C046-A818-745D42C6CCF7}"/>
              </a:ext>
            </a:extLst>
          </p:cNvPr>
          <p:cNvPicPr>
            <a:picLocks noChangeAspect="1"/>
          </p:cNvPicPr>
          <p:nvPr/>
        </p:nvPicPr>
        <p:blipFill>
          <a:blip r:embed="rId3"/>
          <a:stretch>
            <a:fillRect/>
          </a:stretch>
        </p:blipFill>
        <p:spPr>
          <a:xfrm>
            <a:off x="727788" y="1399592"/>
            <a:ext cx="7128587" cy="5187820"/>
          </a:xfrm>
          <a:prstGeom prst="rect">
            <a:avLst/>
          </a:prstGeom>
        </p:spPr>
      </p:pic>
      <p:sp>
        <p:nvSpPr>
          <p:cNvPr id="6" name="文本占位符 1">
            <a:extLst>
              <a:ext uri="{FF2B5EF4-FFF2-40B4-BE49-F238E27FC236}">
                <a16:creationId xmlns:a16="http://schemas.microsoft.com/office/drawing/2014/main" id="{A9BDC05C-E69A-A7A3-F3DA-F785FCF888FB}"/>
              </a:ext>
            </a:extLst>
          </p:cNvPr>
          <p:cNvSpPr>
            <a:spLocks noGrp="1"/>
          </p:cNvSpPr>
          <p:nvPr>
            <p:ph type="body" sz="quarter" idx="10"/>
          </p:nvPr>
        </p:nvSpPr>
        <p:spPr>
          <a:xfrm>
            <a:off x="8235820" y="1422400"/>
            <a:ext cx="3147527" cy="2571102"/>
          </a:xfrm>
        </p:spPr>
        <p:txBody>
          <a:bodyPr/>
          <a:lstStyle/>
          <a:p>
            <a:pPr marL="342900" lvl="0" indent="-342900">
              <a:lnSpc>
                <a:spcPct val="150000"/>
              </a:lnSpc>
              <a:buFont typeface="Arial" panose="020B0604020202020204" pitchFamily="34" charset="0"/>
              <a:buChar char="•"/>
            </a:pPr>
            <a:r>
              <a:rPr lang="zh-CN" altLang="en-US" sz="1800" dirty="0"/>
              <a:t>操作系统为根</a:t>
            </a:r>
            <a:endParaRPr lang="en-US" altLang="zh-CN" sz="1800" dirty="0"/>
          </a:p>
          <a:p>
            <a:pPr marL="342900" lvl="0" indent="-342900">
              <a:lnSpc>
                <a:spcPct val="150000"/>
              </a:lnSpc>
              <a:buFont typeface="Arial" panose="020B0604020202020204" pitchFamily="34" charset="0"/>
              <a:buChar char="•"/>
            </a:pPr>
            <a:r>
              <a:rPr lang="zh-CN" altLang="en-US" sz="1800" dirty="0"/>
              <a:t>衍生云计算和信息安全</a:t>
            </a:r>
            <a:endParaRPr lang="en-US" altLang="zh-CN" sz="1800" dirty="0"/>
          </a:p>
          <a:p>
            <a:pPr marL="342900" lvl="0" indent="-342900">
              <a:lnSpc>
                <a:spcPct val="150000"/>
              </a:lnSpc>
              <a:buFont typeface="Arial" panose="020B0604020202020204" pitchFamily="34" charset="0"/>
              <a:buChar char="•"/>
            </a:pPr>
            <a:r>
              <a:rPr lang="zh-CN" altLang="en-US" sz="1800" dirty="0"/>
              <a:t>专注于</a:t>
            </a:r>
            <a:r>
              <a:rPr lang="en-US" altLang="zh-CN" sz="1800" dirty="0"/>
              <a:t>IT</a:t>
            </a:r>
            <a:r>
              <a:rPr lang="zh-CN" altLang="en-US" sz="1800" dirty="0"/>
              <a:t>基础软件设施</a:t>
            </a:r>
            <a:endParaRPr lang="en-US" altLang="zh-CN" sz="1800" dirty="0"/>
          </a:p>
          <a:p>
            <a:pPr marL="342900" lvl="0" indent="-342900">
              <a:lnSpc>
                <a:spcPct val="150000"/>
              </a:lnSpc>
              <a:buFont typeface="Arial" panose="020B0604020202020204" pitchFamily="34" charset="0"/>
              <a:buChar char="•"/>
            </a:pPr>
            <a:r>
              <a:rPr lang="zh-CN" altLang="en-US" sz="1800" dirty="0"/>
              <a:t>服务于各种关键行业领域</a:t>
            </a:r>
          </a:p>
          <a:p>
            <a:endParaRPr lang="en-US" altLang="zh-CN" dirty="0"/>
          </a:p>
        </p:txBody>
      </p:sp>
    </p:spTree>
    <p:extLst>
      <p:ext uri="{BB962C8B-B14F-4D97-AF65-F5344CB8AC3E}">
        <p14:creationId xmlns:p14="http://schemas.microsoft.com/office/powerpoint/2010/main" val="25040056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B4C122-D72B-CF58-42AF-90BB9E08CDD5}"/>
            </a:ext>
          </a:extLst>
        </p:cNvPr>
        <p:cNvGrpSpPr/>
        <p:nvPr/>
      </p:nvGrpSpPr>
      <p:grpSpPr>
        <a:xfrm>
          <a:off x="0" y="0"/>
          <a:ext cx="0" cy="0"/>
          <a:chOff x="0" y="0"/>
          <a:chExt cx="0" cy="0"/>
        </a:xfrm>
      </p:grpSpPr>
      <p:sp>
        <p:nvSpPr>
          <p:cNvPr id="3" name="标题 2">
            <a:extLst>
              <a:ext uri="{FF2B5EF4-FFF2-40B4-BE49-F238E27FC236}">
                <a16:creationId xmlns:a16="http://schemas.microsoft.com/office/drawing/2014/main" id="{8F1450D8-636D-1376-7A2D-3FD037E285B9}"/>
              </a:ext>
            </a:extLst>
          </p:cNvPr>
          <p:cNvSpPr>
            <a:spLocks noGrp="1"/>
          </p:cNvSpPr>
          <p:nvPr>
            <p:ph type="title"/>
          </p:nvPr>
        </p:nvSpPr>
        <p:spPr/>
        <p:txBody>
          <a:bodyPr>
            <a:normAutofit fontScale="90000"/>
          </a:bodyPr>
          <a:lstStyle/>
          <a:p>
            <a:r>
              <a:rPr lang="zh-CN" altLang="en-US" dirty="0"/>
              <a:t>麒麟信安产品特点</a:t>
            </a:r>
          </a:p>
        </p:txBody>
      </p:sp>
      <p:graphicFrame>
        <p:nvGraphicFramePr>
          <p:cNvPr id="4" name="图示 3">
            <a:extLst>
              <a:ext uri="{FF2B5EF4-FFF2-40B4-BE49-F238E27FC236}">
                <a16:creationId xmlns:a16="http://schemas.microsoft.com/office/drawing/2014/main" id="{B487D129-7C7D-585F-3C60-6A106D54A55D}"/>
              </a:ext>
            </a:extLst>
          </p:cNvPr>
          <p:cNvGraphicFramePr/>
          <p:nvPr>
            <p:extLst>
              <p:ext uri="{D42A27DB-BD31-4B8C-83A1-F6EECF244321}">
                <p14:modId xmlns:p14="http://schemas.microsoft.com/office/powerpoint/2010/main" val="4206705902"/>
              </p:ext>
            </p:extLst>
          </p:nvPr>
        </p:nvGraphicFramePr>
        <p:xfrm>
          <a:off x="1082350" y="1632858"/>
          <a:ext cx="9451912" cy="37509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397849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3A15F34-CBCD-0B9C-C7DB-B10A95B6B743}"/>
            </a:ext>
          </a:extLst>
        </p:cNvPr>
        <p:cNvGrpSpPr/>
        <p:nvPr/>
      </p:nvGrpSpPr>
      <p:grpSpPr>
        <a:xfrm>
          <a:off x="0" y="0"/>
          <a:ext cx="0" cy="0"/>
          <a:chOff x="0" y="0"/>
          <a:chExt cx="0" cy="0"/>
        </a:xfrm>
      </p:grpSpPr>
      <p:sp>
        <p:nvSpPr>
          <p:cNvPr id="3" name="标题 2">
            <a:extLst>
              <a:ext uri="{FF2B5EF4-FFF2-40B4-BE49-F238E27FC236}">
                <a16:creationId xmlns:a16="http://schemas.microsoft.com/office/drawing/2014/main" id="{8A3FB1A1-0B3C-A046-CC18-0E4EAFABBD0A}"/>
              </a:ext>
            </a:extLst>
          </p:cNvPr>
          <p:cNvSpPr>
            <a:spLocks noGrp="1"/>
          </p:cNvSpPr>
          <p:nvPr>
            <p:ph type="title"/>
          </p:nvPr>
        </p:nvSpPr>
        <p:spPr/>
        <p:txBody>
          <a:bodyPr>
            <a:normAutofit fontScale="90000"/>
          </a:bodyPr>
          <a:lstStyle/>
          <a:p>
            <a:r>
              <a:rPr lang="zh-CN" altLang="en-US" dirty="0"/>
              <a:t>麒麟信安产品运维管理需求</a:t>
            </a:r>
          </a:p>
        </p:txBody>
      </p:sp>
      <p:pic>
        <p:nvPicPr>
          <p:cNvPr id="5" name="图片 4">
            <a:extLst>
              <a:ext uri="{FF2B5EF4-FFF2-40B4-BE49-F238E27FC236}">
                <a16:creationId xmlns:a16="http://schemas.microsoft.com/office/drawing/2014/main" id="{F9981F8E-22E1-67B1-5635-BCC9EB6F3A7D}"/>
              </a:ext>
            </a:extLst>
          </p:cNvPr>
          <p:cNvPicPr>
            <a:picLocks noChangeAspect="1"/>
          </p:cNvPicPr>
          <p:nvPr/>
        </p:nvPicPr>
        <p:blipFill>
          <a:blip r:embed="rId3"/>
          <a:srcRect l="2866" t="32326" r="2866" b="39874"/>
          <a:stretch>
            <a:fillRect/>
          </a:stretch>
        </p:blipFill>
        <p:spPr>
          <a:xfrm>
            <a:off x="-22226" y="1650999"/>
            <a:ext cx="12214225" cy="3602039"/>
          </a:xfrm>
          <a:custGeom>
            <a:avLst/>
            <a:gdLst>
              <a:gd name="connsiteX0" fmla="*/ 0 w 12214225"/>
              <a:gd name="connsiteY0" fmla="*/ 0 h 3602038"/>
              <a:gd name="connsiteX1" fmla="*/ 12214225 w 12214225"/>
              <a:gd name="connsiteY1" fmla="*/ 0 h 3602038"/>
              <a:gd name="connsiteX2" fmla="*/ 12214225 w 12214225"/>
              <a:gd name="connsiteY2" fmla="*/ 3602038 h 3602038"/>
              <a:gd name="connsiteX3" fmla="*/ 0 w 12214225"/>
              <a:gd name="connsiteY3" fmla="*/ 3602038 h 3602038"/>
            </a:gdLst>
            <a:ahLst/>
            <a:cxnLst>
              <a:cxn ang="0">
                <a:pos x="connsiteX0" y="connsiteY0"/>
              </a:cxn>
              <a:cxn ang="0">
                <a:pos x="connsiteX1" y="connsiteY1"/>
              </a:cxn>
              <a:cxn ang="0">
                <a:pos x="connsiteX2" y="connsiteY2"/>
              </a:cxn>
              <a:cxn ang="0">
                <a:pos x="connsiteX3" y="connsiteY3"/>
              </a:cxn>
            </a:cxnLst>
            <a:rect l="l" t="t" r="r" b="b"/>
            <a:pathLst>
              <a:path w="12214225" h="3602038">
                <a:moveTo>
                  <a:pt x="0" y="0"/>
                </a:moveTo>
                <a:lnTo>
                  <a:pt x="12214225" y="0"/>
                </a:lnTo>
                <a:lnTo>
                  <a:pt x="12214225" y="3602038"/>
                </a:lnTo>
                <a:lnTo>
                  <a:pt x="0" y="3602038"/>
                </a:lnTo>
                <a:close/>
              </a:path>
            </a:pathLst>
          </a:custGeom>
        </p:spPr>
      </p:pic>
      <p:sp>
        <p:nvSpPr>
          <p:cNvPr id="6" name="Shape 1805">
            <a:extLst>
              <a:ext uri="{FF2B5EF4-FFF2-40B4-BE49-F238E27FC236}">
                <a16:creationId xmlns:a16="http://schemas.microsoft.com/office/drawing/2014/main" id="{4E13FAE4-1EFC-9CE1-E2BE-B332D49A5C0E}"/>
              </a:ext>
            </a:extLst>
          </p:cNvPr>
          <p:cNvSpPr/>
          <p:nvPr/>
        </p:nvSpPr>
        <p:spPr>
          <a:xfrm flipV="1">
            <a:off x="-22225" y="1650999"/>
            <a:ext cx="12214225" cy="3602039"/>
          </a:xfrm>
          <a:prstGeom prst="rect">
            <a:avLst/>
          </a:prstGeom>
          <a:solidFill>
            <a:srgbClr val="305BD4"/>
          </a:solidFill>
          <a:ln w="12700">
            <a:noFill/>
            <a:miter lim="400000"/>
          </a:ln>
        </p:spPr>
        <p:txBody>
          <a:bodyPr lIns="20088" tIns="20088" rIns="20088" bIns="20088"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sz="1405" b="0" i="0" u="none" strike="noStrike" kern="0" cap="none" spc="0" normalizeH="0" baseline="0" noProof="0">
              <a:ln>
                <a:noFill/>
              </a:ln>
              <a:solidFill>
                <a:prstClr val="black"/>
              </a:solidFill>
              <a:effectLst/>
              <a:uLnTx/>
              <a:uFillTx/>
              <a:latin typeface="Calibri" panose="020F0502020204030204"/>
              <a:ea typeface="张海山锐谐体" panose="02000000000000000000" pitchFamily="2" charset="-122"/>
              <a:cs typeface="+mn-cs"/>
            </a:endParaRPr>
          </a:p>
        </p:txBody>
      </p:sp>
      <p:sp>
        <p:nvSpPr>
          <p:cNvPr id="7" name="圆角矩形 21">
            <a:extLst>
              <a:ext uri="{FF2B5EF4-FFF2-40B4-BE49-F238E27FC236}">
                <a16:creationId xmlns:a16="http://schemas.microsoft.com/office/drawing/2014/main" id="{0D563130-E315-9223-9B9E-2C74CBB1AE57}"/>
              </a:ext>
            </a:extLst>
          </p:cNvPr>
          <p:cNvSpPr/>
          <p:nvPr/>
        </p:nvSpPr>
        <p:spPr>
          <a:xfrm>
            <a:off x="1124769" y="2039938"/>
            <a:ext cx="1990725" cy="296863"/>
          </a:xfrm>
          <a:prstGeom prst="snip1Rect">
            <a:avLst>
              <a:gd name="adj" fmla="val 0"/>
            </a:avLst>
          </a:prstGeom>
          <a:noFill/>
          <a:ln w="6350" cap="flat" cmpd="sng" algn="ctr">
            <a:noFill/>
            <a:prstDash val="solid"/>
            <a:miter lim="800000"/>
          </a:ln>
          <a:effectLst/>
        </p:spPr>
        <p:txBody>
          <a:bodyPr lIns="0" tIns="0" rIns="0" anchor="ctr">
            <a:spAutoFit/>
          </a:bodyPr>
          <a:lstStyle/>
          <a:p>
            <a:pPr marL="0" marR="0" lvl="0" indent="0" algn="ctr" defTabSz="889000" rtl="0" eaLnBrk="1" fontAlgn="auto" latinLnBrk="0" hangingPunct="1">
              <a:lnSpc>
                <a:spcPct val="90000"/>
              </a:lnSpc>
              <a:spcBef>
                <a:spcPct val="0"/>
              </a:spcBef>
              <a:spcAft>
                <a:spcPct val="35000"/>
              </a:spcAft>
              <a:buClrTx/>
              <a:buSzTx/>
              <a:buFontTx/>
              <a:buNone/>
              <a:defRPr/>
            </a:pPr>
            <a:r>
              <a:rPr kumimoji="0" lang="zh-CN" altLang="en-US" sz="1800" b="1" i="0" u="none" strike="noStrike" kern="1200" cap="none" spc="0" normalizeH="0" baseline="0" noProof="0" dirty="0">
                <a:ln>
                  <a:noFill/>
                </a:ln>
                <a:solidFill>
                  <a:srgbClr val="F8CBAD"/>
                </a:solidFill>
                <a:effectLst/>
                <a:uLnTx/>
                <a:uFillTx/>
                <a:latin typeface="Calibri" panose="020F0502020204030204"/>
                <a:ea typeface="阿里巴巴普惠体" panose="00020600040101010101" pitchFamily="18" charset="-122"/>
                <a:cs typeface="+mn-cs"/>
              </a:rPr>
              <a:t>降低运维门槛</a:t>
            </a:r>
          </a:p>
        </p:txBody>
      </p:sp>
      <p:sp>
        <p:nvSpPr>
          <p:cNvPr id="8" name="圆角矩形 175">
            <a:extLst>
              <a:ext uri="{FF2B5EF4-FFF2-40B4-BE49-F238E27FC236}">
                <a16:creationId xmlns:a16="http://schemas.microsoft.com/office/drawing/2014/main" id="{AE9962B5-6304-79B2-8240-4EBC0628F282}"/>
              </a:ext>
            </a:extLst>
          </p:cNvPr>
          <p:cNvSpPr/>
          <p:nvPr/>
        </p:nvSpPr>
        <p:spPr>
          <a:xfrm>
            <a:off x="1062634" y="2778759"/>
            <a:ext cx="2052638" cy="1889363"/>
          </a:xfrm>
          <a:prstGeom prst="snip1Rect">
            <a:avLst>
              <a:gd name="adj" fmla="val 0"/>
            </a:avLst>
          </a:prstGeom>
          <a:noFill/>
          <a:ln w="3175" cap="flat" cmpd="sng" algn="ctr">
            <a:noFill/>
            <a:prstDash val="solid"/>
            <a:miter lim="800000"/>
          </a:ln>
          <a:effectLst/>
        </p:spPr>
        <p:txBody>
          <a:bodyPr lIns="0" tIns="0" rIns="0" bIns="0" anchor="ctr">
            <a:spAutoFit/>
          </a:bodyPr>
          <a:lstStyle/>
          <a:p>
            <a:pPr marL="0" marR="0" lvl="1" indent="0" algn="just" defTabSz="914400" rtl="0" eaLnBrk="1" fontAlgn="auto" latinLnBrk="0" hangingPunct="1">
              <a:lnSpc>
                <a:spcPct val="130000"/>
              </a:lnSpc>
              <a:spcBef>
                <a:spcPts val="1480"/>
              </a:spcBef>
              <a:spcAft>
                <a:spcPts val="595"/>
              </a:spcAft>
              <a:buClrTx/>
              <a:buSzTx/>
              <a:buFontTx/>
              <a:buNone/>
              <a:defRPr/>
            </a:pPr>
            <a:r>
              <a:rPr kumimoji="0" lang="zh-CN" altLang="en-US" sz="1600" b="0" i="0" u="none" strike="noStrike" kern="0" cap="none" spc="0" normalizeH="0" baseline="0" noProof="0" dirty="0">
                <a:ln>
                  <a:noFill/>
                </a:ln>
                <a:solidFill>
                  <a:sysClr val="window" lastClr="FFFFFF"/>
                </a:solidFill>
                <a:effectLst/>
                <a:uLnTx/>
                <a:uFillTx/>
                <a:latin typeface="阿里巴巴普惠体" panose="00020600040101010101" pitchFamily="18" charset="-122"/>
                <a:ea typeface="阿里巴巴普惠体" panose="00020600040101010101" pitchFamily="18" charset="-122"/>
                <a:cs typeface="阿里巴巴普惠体" panose="00020600040101010101" pitchFamily="18" charset="-122"/>
                <a:sym typeface="+mn-ea"/>
              </a:rPr>
              <a:t>基础软件涉及到的组件特别多，需要较好的先验知识才能进行运维管理，对运维人力要求高，</a:t>
            </a:r>
            <a:r>
              <a:rPr lang="zh-CN" altLang="en-US" sz="1600" kern="0" dirty="0">
                <a:solidFill>
                  <a:sysClr val="window" lastClr="FFFFFF"/>
                </a:solidFill>
                <a:latin typeface="阿里巴巴普惠体" panose="00020600040101010101" pitchFamily="18" charset="-122"/>
                <a:ea typeface="阿里巴巴普惠体" panose="00020600040101010101" pitchFamily="18" charset="-122"/>
                <a:cs typeface="阿里巴巴普惠体" panose="00020600040101010101" pitchFamily="18" charset="-122"/>
                <a:sym typeface="+mn-ea"/>
              </a:rPr>
              <a:t>少量</a:t>
            </a:r>
            <a:r>
              <a:rPr kumimoji="0" lang="zh-CN" altLang="en-US" sz="1600" b="0" i="0" u="none" strike="noStrike" kern="0" cap="none" spc="0" normalizeH="0" baseline="0" noProof="0" dirty="0">
                <a:ln>
                  <a:noFill/>
                </a:ln>
                <a:solidFill>
                  <a:sysClr val="window" lastClr="FFFFFF"/>
                </a:solidFill>
                <a:effectLst/>
                <a:uLnTx/>
                <a:uFillTx/>
                <a:latin typeface="阿里巴巴普惠体" panose="00020600040101010101" pitchFamily="18" charset="-122"/>
                <a:ea typeface="阿里巴巴普惠体" panose="00020600040101010101" pitchFamily="18" charset="-122"/>
                <a:cs typeface="阿里巴巴普惠体" panose="00020600040101010101" pitchFamily="18" charset="-122"/>
                <a:sym typeface="+mn-ea"/>
              </a:rPr>
              <a:t>运维人员无法应付各种类型的故障</a:t>
            </a:r>
          </a:p>
        </p:txBody>
      </p:sp>
      <p:sp>
        <p:nvSpPr>
          <p:cNvPr id="9" name="梯形 8">
            <a:extLst>
              <a:ext uri="{FF2B5EF4-FFF2-40B4-BE49-F238E27FC236}">
                <a16:creationId xmlns:a16="http://schemas.microsoft.com/office/drawing/2014/main" id="{FD77B012-1472-ACDF-0669-BAA8F7736691}"/>
              </a:ext>
            </a:extLst>
          </p:cNvPr>
          <p:cNvSpPr/>
          <p:nvPr/>
        </p:nvSpPr>
        <p:spPr>
          <a:xfrm>
            <a:off x="854894" y="2302172"/>
            <a:ext cx="2468119" cy="187751"/>
          </a:xfrm>
          <a:prstGeom prst="trapezoid">
            <a:avLst>
              <a:gd name="adj" fmla="val 135325"/>
            </a:avLst>
          </a:prstGeom>
          <a:gradFill>
            <a:gsLst>
              <a:gs pos="0">
                <a:sysClr val="window" lastClr="FFFFFF">
                  <a:alpha val="0"/>
                </a:sysClr>
              </a:gs>
              <a:gs pos="100000">
                <a:sysClr val="window" lastClr="FFFFFF">
                  <a:alpha val="10000"/>
                </a:sysClr>
              </a:gs>
            </a:gsLst>
            <a:lin ang="5400000" scaled="0"/>
          </a:gradFill>
          <a:ln w="9525" cap="flat" cmpd="sng" algn="ctr">
            <a:gradFill>
              <a:gsLst>
                <a:gs pos="0">
                  <a:srgbClr val="4472C4">
                    <a:tint val="66000"/>
                    <a:satMod val="160000"/>
                    <a:alpha val="0"/>
                  </a:srgbClr>
                </a:gs>
                <a:gs pos="99000">
                  <a:sysClr val="window" lastClr="FFFFFF">
                    <a:alpha val="20000"/>
                  </a:sysClr>
                </a:gs>
              </a:gsLst>
              <a:lin ang="5400000" scaled="0"/>
            </a:gradFill>
            <a:prstDash val="solid"/>
          </a:ln>
          <a:effectLst/>
        </p:spPr>
        <p:txBody>
          <a:bodyPr lIns="87947" tIns="43973" rIns="87947" bIns="43973" anchor="ctr"/>
          <a:lstStyle/>
          <a:p>
            <a:pPr marL="0" marR="0" lvl="0" indent="0" algn="ctr" defTabSz="219710" rtl="0" eaLnBrk="1" fontAlgn="auto" latinLnBrk="0" hangingPunct="1">
              <a:lnSpc>
                <a:spcPct val="100000"/>
              </a:lnSpc>
              <a:spcBef>
                <a:spcPts val="0"/>
              </a:spcBef>
              <a:spcAft>
                <a:spcPts val="0"/>
              </a:spcAft>
              <a:buClrTx/>
              <a:buSzTx/>
              <a:buFontTx/>
              <a:buNone/>
              <a:defRPr/>
            </a:pPr>
            <a:endParaRPr kumimoji="0" lang="zh-CN" altLang="en-US" sz="300" b="0"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阿里巴巴普惠体 3.0 55 Regular" panose="00020600040101010101" pitchFamily="18" charset="-122"/>
              <a:ea typeface="阿里巴巴普惠体 3.0 55 Regular" panose="00020600040101010101" pitchFamily="18" charset="-122"/>
              <a:cs typeface="Arial" panose="020B0604020202020204" pitchFamily="34" charset="0"/>
            </a:endParaRPr>
          </a:p>
        </p:txBody>
      </p:sp>
      <p:sp>
        <p:nvSpPr>
          <p:cNvPr id="10" name="梯形 9">
            <a:extLst>
              <a:ext uri="{FF2B5EF4-FFF2-40B4-BE49-F238E27FC236}">
                <a16:creationId xmlns:a16="http://schemas.microsoft.com/office/drawing/2014/main" id="{8797775F-3C1D-F886-BBDC-5A4A4820D9B3}"/>
              </a:ext>
            </a:extLst>
          </p:cNvPr>
          <p:cNvSpPr/>
          <p:nvPr/>
        </p:nvSpPr>
        <p:spPr>
          <a:xfrm>
            <a:off x="915219" y="2441575"/>
            <a:ext cx="2347913" cy="187325"/>
          </a:xfrm>
          <a:prstGeom prst="trapezoid">
            <a:avLst>
              <a:gd name="adj" fmla="val 135325"/>
            </a:avLst>
          </a:prstGeom>
          <a:gradFill>
            <a:gsLst>
              <a:gs pos="0">
                <a:sysClr val="window" lastClr="FFFFFF">
                  <a:alpha val="0"/>
                </a:sysClr>
              </a:gs>
              <a:gs pos="100000">
                <a:sysClr val="window" lastClr="FFFFFF">
                  <a:alpha val="10000"/>
                </a:sysClr>
              </a:gs>
            </a:gsLst>
            <a:lin ang="5400000" scaled="0"/>
          </a:gradFill>
          <a:ln w="6350" cap="flat" cmpd="sng" algn="ctr">
            <a:noFill/>
            <a:prstDash val="solid"/>
          </a:ln>
          <a:effectLst/>
        </p:spPr>
        <p:txBody>
          <a:bodyPr lIns="87947" tIns="43973" rIns="87947" bIns="43973" anchor="ctr"/>
          <a:lstStyle/>
          <a:p>
            <a:pPr marL="0" marR="0" lvl="0" indent="0" algn="ctr" defTabSz="219710" rtl="0" eaLnBrk="1" fontAlgn="auto" latinLnBrk="0" hangingPunct="1">
              <a:lnSpc>
                <a:spcPct val="100000"/>
              </a:lnSpc>
              <a:spcBef>
                <a:spcPts val="0"/>
              </a:spcBef>
              <a:spcAft>
                <a:spcPts val="0"/>
              </a:spcAft>
              <a:buClrTx/>
              <a:buSzTx/>
              <a:buFontTx/>
              <a:buNone/>
              <a:defRPr/>
            </a:pPr>
            <a:endParaRPr kumimoji="0" lang="zh-CN" altLang="en-US" sz="300" b="0"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阿里巴巴普惠体 3.0 55 Regular" panose="00020600040101010101" pitchFamily="18" charset="-122"/>
              <a:ea typeface="阿里巴巴普惠体 3.0 55 Regular" panose="00020600040101010101" pitchFamily="18" charset="-122"/>
              <a:cs typeface="Arial" panose="020B0604020202020204" pitchFamily="34" charset="0"/>
            </a:endParaRPr>
          </a:p>
        </p:txBody>
      </p:sp>
      <p:sp>
        <p:nvSpPr>
          <p:cNvPr id="11" name="圆角矩形 21">
            <a:extLst>
              <a:ext uri="{FF2B5EF4-FFF2-40B4-BE49-F238E27FC236}">
                <a16:creationId xmlns:a16="http://schemas.microsoft.com/office/drawing/2014/main" id="{BC601B15-746B-54D7-8E51-44055C0FE82B}"/>
              </a:ext>
            </a:extLst>
          </p:cNvPr>
          <p:cNvSpPr/>
          <p:nvPr/>
        </p:nvSpPr>
        <p:spPr>
          <a:xfrm>
            <a:off x="3767956" y="2039938"/>
            <a:ext cx="1990725" cy="296863"/>
          </a:xfrm>
          <a:prstGeom prst="snip1Rect">
            <a:avLst>
              <a:gd name="adj" fmla="val 0"/>
            </a:avLst>
          </a:prstGeom>
          <a:noFill/>
          <a:ln w="6350" cap="flat" cmpd="sng" algn="ctr">
            <a:noFill/>
            <a:prstDash val="solid"/>
            <a:miter lim="800000"/>
          </a:ln>
          <a:effectLst/>
        </p:spPr>
        <p:txBody>
          <a:bodyPr lIns="0" tIns="0" rIns="0" anchor="ctr">
            <a:spAutoFit/>
          </a:bodyPr>
          <a:lstStyle/>
          <a:p>
            <a:pPr marL="0" marR="0" lvl="0" indent="0" algn="ctr" defTabSz="889000" rtl="0" eaLnBrk="1" fontAlgn="auto" latinLnBrk="0" hangingPunct="1">
              <a:lnSpc>
                <a:spcPct val="90000"/>
              </a:lnSpc>
              <a:spcBef>
                <a:spcPct val="0"/>
              </a:spcBef>
              <a:spcAft>
                <a:spcPct val="35000"/>
              </a:spcAft>
              <a:buClrTx/>
              <a:buSzTx/>
              <a:buFontTx/>
              <a:buNone/>
              <a:defRPr/>
            </a:pPr>
            <a:r>
              <a:rPr kumimoji="0" lang="zh-CN" altLang="en-US" sz="1800" b="1" i="0" u="none" strike="noStrike" kern="1200" cap="none" spc="0" normalizeH="0" baseline="0" noProof="0" dirty="0">
                <a:ln>
                  <a:noFill/>
                </a:ln>
                <a:solidFill>
                  <a:srgbClr val="F8CBAD"/>
                </a:solidFill>
                <a:effectLst/>
                <a:uLnTx/>
                <a:uFillTx/>
                <a:latin typeface="Calibri" panose="020F0502020204030204"/>
                <a:ea typeface="阿里巴巴普惠体" panose="00020600040101010101" pitchFamily="18" charset="-122"/>
                <a:cs typeface="+mn-cs"/>
              </a:rPr>
              <a:t>精准的异常分析</a:t>
            </a:r>
          </a:p>
        </p:txBody>
      </p:sp>
      <p:sp>
        <p:nvSpPr>
          <p:cNvPr id="12" name="圆角矩形 175">
            <a:extLst>
              <a:ext uri="{FF2B5EF4-FFF2-40B4-BE49-F238E27FC236}">
                <a16:creationId xmlns:a16="http://schemas.microsoft.com/office/drawing/2014/main" id="{4F8875D8-38EE-8E91-F53B-465141D18D27}"/>
              </a:ext>
            </a:extLst>
          </p:cNvPr>
          <p:cNvSpPr/>
          <p:nvPr/>
        </p:nvSpPr>
        <p:spPr>
          <a:xfrm>
            <a:off x="3764498" y="2795088"/>
            <a:ext cx="2052638" cy="1889363"/>
          </a:xfrm>
          <a:prstGeom prst="snip1Rect">
            <a:avLst>
              <a:gd name="adj" fmla="val 0"/>
            </a:avLst>
          </a:prstGeom>
          <a:noFill/>
          <a:ln w="3175" cap="flat" cmpd="sng" algn="ctr">
            <a:noFill/>
            <a:prstDash val="solid"/>
            <a:miter lim="800000"/>
          </a:ln>
          <a:effectLst/>
        </p:spPr>
        <p:txBody>
          <a:bodyPr lIns="0" tIns="0" rIns="0" bIns="0" anchor="ctr">
            <a:spAutoFit/>
          </a:bodyPr>
          <a:lstStyle/>
          <a:p>
            <a:pPr marL="0" lvl="1" algn="just" eaLnBrk="1" fontAlgn="auto" hangingPunct="1">
              <a:lnSpc>
                <a:spcPct val="130000"/>
              </a:lnSpc>
              <a:spcBef>
                <a:spcPts val="1480"/>
              </a:spcBef>
              <a:spcAft>
                <a:spcPts val="595"/>
              </a:spcAft>
              <a:defRPr/>
            </a:pPr>
            <a:r>
              <a:rPr lang="zh-CN" altLang="en-US" sz="1600" kern="0" dirty="0">
                <a:solidFill>
                  <a:sysClr val="window" lastClr="FFFFFF"/>
                </a:solidFill>
                <a:latin typeface="阿里巴巴普惠体" panose="00020600040101010101" pitchFamily="18" charset="-122"/>
                <a:ea typeface="阿里巴巴普惠体" panose="00020600040101010101" pitchFamily="18" charset="-122"/>
                <a:cs typeface="阿里巴巴普惠体" panose="00020600040101010101" pitchFamily="18" charset="-122"/>
                <a:sym typeface="+mn-ea"/>
              </a:rPr>
              <a:t>操作系统，云计算产品等基础软件承载的业务系统软件栈比较长，一些深层次的异常非研发人员难以找到问题的根本原因</a:t>
            </a:r>
          </a:p>
        </p:txBody>
      </p:sp>
      <p:sp>
        <p:nvSpPr>
          <p:cNvPr id="13" name="梯形 12">
            <a:extLst>
              <a:ext uri="{FF2B5EF4-FFF2-40B4-BE49-F238E27FC236}">
                <a16:creationId xmlns:a16="http://schemas.microsoft.com/office/drawing/2014/main" id="{CC330711-6DAE-7540-C1B0-F885A32703FF}"/>
              </a:ext>
            </a:extLst>
          </p:cNvPr>
          <p:cNvSpPr/>
          <p:nvPr/>
        </p:nvSpPr>
        <p:spPr>
          <a:xfrm>
            <a:off x="3530418" y="2302172"/>
            <a:ext cx="2468119" cy="187751"/>
          </a:xfrm>
          <a:prstGeom prst="trapezoid">
            <a:avLst>
              <a:gd name="adj" fmla="val 135325"/>
            </a:avLst>
          </a:prstGeom>
          <a:gradFill>
            <a:gsLst>
              <a:gs pos="0">
                <a:sysClr val="window" lastClr="FFFFFF">
                  <a:alpha val="0"/>
                </a:sysClr>
              </a:gs>
              <a:gs pos="100000">
                <a:sysClr val="window" lastClr="FFFFFF">
                  <a:alpha val="10000"/>
                </a:sysClr>
              </a:gs>
            </a:gsLst>
            <a:lin ang="5400000" scaled="0"/>
          </a:gradFill>
          <a:ln w="9525" cap="flat" cmpd="sng" algn="ctr">
            <a:gradFill>
              <a:gsLst>
                <a:gs pos="0">
                  <a:srgbClr val="4472C4">
                    <a:tint val="66000"/>
                    <a:satMod val="160000"/>
                    <a:alpha val="0"/>
                  </a:srgbClr>
                </a:gs>
                <a:gs pos="99000">
                  <a:sysClr val="window" lastClr="FFFFFF">
                    <a:alpha val="20000"/>
                  </a:sysClr>
                </a:gs>
              </a:gsLst>
              <a:lin ang="5400000" scaled="0"/>
            </a:gradFill>
            <a:prstDash val="solid"/>
          </a:ln>
          <a:effectLst/>
        </p:spPr>
        <p:txBody>
          <a:bodyPr lIns="87947" tIns="43973" rIns="87947" bIns="43973" anchor="ctr"/>
          <a:lstStyle/>
          <a:p>
            <a:pPr marL="0" marR="0" lvl="0" indent="0" algn="ctr" defTabSz="219710" rtl="0" eaLnBrk="1" fontAlgn="auto" latinLnBrk="0" hangingPunct="1">
              <a:lnSpc>
                <a:spcPct val="100000"/>
              </a:lnSpc>
              <a:spcBef>
                <a:spcPts val="0"/>
              </a:spcBef>
              <a:spcAft>
                <a:spcPts val="0"/>
              </a:spcAft>
              <a:buClrTx/>
              <a:buSzTx/>
              <a:buFontTx/>
              <a:buNone/>
              <a:defRPr/>
            </a:pPr>
            <a:endParaRPr kumimoji="0" lang="zh-CN" altLang="en-US" sz="300" b="0"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阿里巴巴普惠体 3.0 55 Regular" panose="00020600040101010101" pitchFamily="18" charset="-122"/>
              <a:ea typeface="阿里巴巴普惠体 3.0 55 Regular" panose="00020600040101010101" pitchFamily="18" charset="-122"/>
              <a:cs typeface="Arial" panose="020B0604020202020204" pitchFamily="34" charset="0"/>
            </a:endParaRPr>
          </a:p>
        </p:txBody>
      </p:sp>
      <p:sp>
        <p:nvSpPr>
          <p:cNvPr id="14" name="梯形 13">
            <a:extLst>
              <a:ext uri="{FF2B5EF4-FFF2-40B4-BE49-F238E27FC236}">
                <a16:creationId xmlns:a16="http://schemas.microsoft.com/office/drawing/2014/main" id="{35AC2AC7-0BD5-DD49-4736-4133F5671341}"/>
              </a:ext>
            </a:extLst>
          </p:cNvPr>
          <p:cNvSpPr/>
          <p:nvPr/>
        </p:nvSpPr>
        <p:spPr>
          <a:xfrm>
            <a:off x="3590156" y="2441575"/>
            <a:ext cx="2347913" cy="187325"/>
          </a:xfrm>
          <a:prstGeom prst="trapezoid">
            <a:avLst>
              <a:gd name="adj" fmla="val 135325"/>
            </a:avLst>
          </a:prstGeom>
          <a:gradFill>
            <a:gsLst>
              <a:gs pos="0">
                <a:sysClr val="window" lastClr="FFFFFF">
                  <a:alpha val="0"/>
                </a:sysClr>
              </a:gs>
              <a:gs pos="100000">
                <a:sysClr val="window" lastClr="FFFFFF">
                  <a:alpha val="10000"/>
                </a:sysClr>
              </a:gs>
            </a:gsLst>
            <a:lin ang="5400000" scaled="0"/>
          </a:gradFill>
          <a:ln w="6350" cap="flat" cmpd="sng" algn="ctr">
            <a:noFill/>
            <a:prstDash val="solid"/>
          </a:ln>
          <a:effectLst/>
        </p:spPr>
        <p:txBody>
          <a:bodyPr lIns="87947" tIns="43973" rIns="87947" bIns="43973" anchor="ctr"/>
          <a:lstStyle/>
          <a:p>
            <a:pPr marL="0" marR="0" lvl="0" indent="0" algn="ctr" defTabSz="219710" rtl="0" eaLnBrk="1" fontAlgn="auto" latinLnBrk="0" hangingPunct="1">
              <a:lnSpc>
                <a:spcPct val="100000"/>
              </a:lnSpc>
              <a:spcBef>
                <a:spcPts val="0"/>
              </a:spcBef>
              <a:spcAft>
                <a:spcPts val="0"/>
              </a:spcAft>
              <a:buClrTx/>
              <a:buSzTx/>
              <a:buFontTx/>
              <a:buNone/>
              <a:defRPr/>
            </a:pPr>
            <a:endParaRPr kumimoji="0" lang="zh-CN" altLang="en-US" sz="300" b="0"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阿里巴巴普惠体 3.0 55 Regular" panose="00020600040101010101" pitchFamily="18" charset="-122"/>
              <a:ea typeface="阿里巴巴普惠体 3.0 55 Regular" panose="00020600040101010101" pitchFamily="18" charset="-122"/>
              <a:cs typeface="Arial" panose="020B0604020202020204" pitchFamily="34" charset="0"/>
            </a:endParaRPr>
          </a:p>
        </p:txBody>
      </p:sp>
      <p:sp>
        <p:nvSpPr>
          <p:cNvPr id="15" name="圆角矩形 21">
            <a:extLst>
              <a:ext uri="{FF2B5EF4-FFF2-40B4-BE49-F238E27FC236}">
                <a16:creationId xmlns:a16="http://schemas.microsoft.com/office/drawing/2014/main" id="{1C732BCF-FB90-30F5-4DD3-432BD02E7604}"/>
              </a:ext>
            </a:extLst>
          </p:cNvPr>
          <p:cNvSpPr/>
          <p:nvPr/>
        </p:nvSpPr>
        <p:spPr>
          <a:xfrm>
            <a:off x="6412731" y="2039938"/>
            <a:ext cx="2208213" cy="296863"/>
          </a:xfrm>
          <a:prstGeom prst="snip1Rect">
            <a:avLst>
              <a:gd name="adj" fmla="val 0"/>
            </a:avLst>
          </a:prstGeom>
          <a:noFill/>
          <a:ln w="6350" cap="flat" cmpd="sng" algn="ctr">
            <a:noFill/>
            <a:prstDash val="solid"/>
            <a:miter lim="800000"/>
          </a:ln>
          <a:effectLst/>
        </p:spPr>
        <p:txBody>
          <a:bodyPr lIns="0" tIns="0" rIns="0" anchor="ctr">
            <a:spAutoFit/>
          </a:bodyPr>
          <a:lstStyle/>
          <a:p>
            <a:pPr marL="0" marR="0" lvl="0" indent="0" algn="ctr" defTabSz="889000" rtl="0" eaLnBrk="1" fontAlgn="auto" latinLnBrk="0" hangingPunct="1">
              <a:lnSpc>
                <a:spcPct val="90000"/>
              </a:lnSpc>
              <a:spcBef>
                <a:spcPct val="0"/>
              </a:spcBef>
              <a:spcAft>
                <a:spcPct val="35000"/>
              </a:spcAft>
              <a:buClrTx/>
              <a:buSzTx/>
              <a:buFontTx/>
              <a:buNone/>
              <a:defRPr/>
            </a:pPr>
            <a:r>
              <a:rPr kumimoji="0" lang="zh-CN" altLang="en-US" sz="1800" b="1" i="0" u="none" strike="noStrike" kern="1200" cap="none" spc="0" normalizeH="0" baseline="0" noProof="0" dirty="0">
                <a:ln>
                  <a:noFill/>
                </a:ln>
                <a:solidFill>
                  <a:srgbClr val="F8CBAD"/>
                </a:solidFill>
                <a:effectLst/>
                <a:uLnTx/>
                <a:uFillTx/>
                <a:latin typeface="Calibri" panose="020F0502020204030204"/>
                <a:ea typeface="阿里巴巴普惠体" panose="00020600040101010101" pitchFamily="18" charset="-122"/>
                <a:cs typeface="+mn-cs"/>
              </a:rPr>
              <a:t>有效的资源分配</a:t>
            </a:r>
          </a:p>
        </p:txBody>
      </p:sp>
      <p:sp>
        <p:nvSpPr>
          <p:cNvPr id="16" name="圆角矩形 175">
            <a:extLst>
              <a:ext uri="{FF2B5EF4-FFF2-40B4-BE49-F238E27FC236}">
                <a16:creationId xmlns:a16="http://schemas.microsoft.com/office/drawing/2014/main" id="{D99658A7-3B49-56AB-9A91-AD680B1B7C06}"/>
              </a:ext>
            </a:extLst>
          </p:cNvPr>
          <p:cNvSpPr/>
          <p:nvPr/>
        </p:nvSpPr>
        <p:spPr>
          <a:xfrm>
            <a:off x="6441958" y="2795088"/>
            <a:ext cx="2054225" cy="1889363"/>
          </a:xfrm>
          <a:prstGeom prst="snip1Rect">
            <a:avLst>
              <a:gd name="adj" fmla="val 0"/>
            </a:avLst>
          </a:prstGeom>
          <a:noFill/>
          <a:ln w="3175" cap="flat" cmpd="sng" algn="ctr">
            <a:noFill/>
            <a:prstDash val="solid"/>
            <a:miter lim="800000"/>
          </a:ln>
          <a:effectLst/>
        </p:spPr>
        <p:txBody>
          <a:bodyPr lIns="0" tIns="0" rIns="0" bIns="0" anchor="ctr">
            <a:spAutoFit/>
          </a:bodyPr>
          <a:lstStyle/>
          <a:p>
            <a:pPr marL="0" lvl="1" algn="just" eaLnBrk="1" fontAlgn="auto" hangingPunct="1">
              <a:lnSpc>
                <a:spcPct val="130000"/>
              </a:lnSpc>
              <a:spcBef>
                <a:spcPts val="1480"/>
              </a:spcBef>
              <a:spcAft>
                <a:spcPts val="595"/>
              </a:spcAft>
              <a:defRPr/>
            </a:pPr>
            <a:r>
              <a:rPr lang="zh-CN" altLang="en-US" sz="1600" kern="0" dirty="0">
                <a:solidFill>
                  <a:sysClr val="window" lastClr="FFFFFF"/>
                </a:solidFill>
                <a:latin typeface="阿里巴巴普惠体" panose="00020600040101010101" pitchFamily="18" charset="-122"/>
                <a:ea typeface="阿里巴巴普惠体" panose="00020600040101010101" pitchFamily="18" charset="-122"/>
                <a:cs typeface="阿里巴巴普惠体" panose="00020600040101010101" pitchFamily="18" charset="-122"/>
                <a:sym typeface="+mn-ea"/>
              </a:rPr>
              <a:t>资源动态分配和管理是操作系统，云计算产品的关键能力，如何在生产环境中智能的进行合理的资源分配是运维需要解决的主要问题之一</a:t>
            </a:r>
          </a:p>
        </p:txBody>
      </p:sp>
      <p:sp>
        <p:nvSpPr>
          <p:cNvPr id="17" name="梯形 16">
            <a:extLst>
              <a:ext uri="{FF2B5EF4-FFF2-40B4-BE49-F238E27FC236}">
                <a16:creationId xmlns:a16="http://schemas.microsoft.com/office/drawing/2014/main" id="{D305A72D-FC60-170B-1054-745FC7FFEA4C}"/>
              </a:ext>
            </a:extLst>
          </p:cNvPr>
          <p:cNvSpPr/>
          <p:nvPr/>
        </p:nvSpPr>
        <p:spPr>
          <a:xfrm>
            <a:off x="6205941" y="2302172"/>
            <a:ext cx="2468119" cy="187751"/>
          </a:xfrm>
          <a:prstGeom prst="trapezoid">
            <a:avLst>
              <a:gd name="adj" fmla="val 135325"/>
            </a:avLst>
          </a:prstGeom>
          <a:gradFill>
            <a:gsLst>
              <a:gs pos="0">
                <a:sysClr val="window" lastClr="FFFFFF">
                  <a:alpha val="0"/>
                </a:sysClr>
              </a:gs>
              <a:gs pos="100000">
                <a:sysClr val="window" lastClr="FFFFFF">
                  <a:alpha val="10000"/>
                </a:sysClr>
              </a:gs>
            </a:gsLst>
            <a:lin ang="5400000" scaled="0"/>
          </a:gradFill>
          <a:ln w="9525" cap="flat" cmpd="sng" algn="ctr">
            <a:gradFill>
              <a:gsLst>
                <a:gs pos="0">
                  <a:srgbClr val="4472C4">
                    <a:tint val="66000"/>
                    <a:satMod val="160000"/>
                    <a:alpha val="0"/>
                  </a:srgbClr>
                </a:gs>
                <a:gs pos="99000">
                  <a:sysClr val="window" lastClr="FFFFFF">
                    <a:alpha val="20000"/>
                  </a:sysClr>
                </a:gs>
              </a:gsLst>
              <a:lin ang="5400000" scaled="0"/>
            </a:gradFill>
            <a:prstDash val="solid"/>
          </a:ln>
          <a:effectLst/>
        </p:spPr>
        <p:txBody>
          <a:bodyPr lIns="87947" tIns="43973" rIns="87947" bIns="43973" anchor="ctr"/>
          <a:lstStyle/>
          <a:p>
            <a:pPr marL="0" marR="0" lvl="0" indent="0" algn="ctr" defTabSz="219710" rtl="0" eaLnBrk="1" fontAlgn="auto" latinLnBrk="0" hangingPunct="1">
              <a:lnSpc>
                <a:spcPct val="100000"/>
              </a:lnSpc>
              <a:spcBef>
                <a:spcPts val="0"/>
              </a:spcBef>
              <a:spcAft>
                <a:spcPts val="0"/>
              </a:spcAft>
              <a:buClrTx/>
              <a:buSzTx/>
              <a:buFontTx/>
              <a:buNone/>
              <a:defRPr/>
            </a:pPr>
            <a:endParaRPr kumimoji="0" lang="zh-CN" altLang="en-US" sz="300" b="0"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阿里巴巴普惠体 3.0 55 Regular" panose="00020600040101010101" pitchFamily="18" charset="-122"/>
              <a:ea typeface="阿里巴巴普惠体 3.0 55 Regular" panose="00020600040101010101" pitchFamily="18" charset="-122"/>
              <a:cs typeface="Arial" panose="020B0604020202020204" pitchFamily="34" charset="0"/>
            </a:endParaRPr>
          </a:p>
        </p:txBody>
      </p:sp>
      <p:sp>
        <p:nvSpPr>
          <p:cNvPr id="18" name="梯形 17">
            <a:extLst>
              <a:ext uri="{FF2B5EF4-FFF2-40B4-BE49-F238E27FC236}">
                <a16:creationId xmlns:a16="http://schemas.microsoft.com/office/drawing/2014/main" id="{6BF2011C-DB91-4694-3AA1-404578CFC59A}"/>
              </a:ext>
            </a:extLst>
          </p:cNvPr>
          <p:cNvSpPr/>
          <p:nvPr/>
        </p:nvSpPr>
        <p:spPr>
          <a:xfrm>
            <a:off x="6266681" y="2441575"/>
            <a:ext cx="2347913" cy="187325"/>
          </a:xfrm>
          <a:prstGeom prst="trapezoid">
            <a:avLst>
              <a:gd name="adj" fmla="val 135325"/>
            </a:avLst>
          </a:prstGeom>
          <a:gradFill>
            <a:gsLst>
              <a:gs pos="0">
                <a:sysClr val="window" lastClr="FFFFFF">
                  <a:alpha val="0"/>
                </a:sysClr>
              </a:gs>
              <a:gs pos="100000">
                <a:sysClr val="window" lastClr="FFFFFF">
                  <a:alpha val="10000"/>
                </a:sysClr>
              </a:gs>
            </a:gsLst>
            <a:lin ang="5400000" scaled="0"/>
          </a:gradFill>
          <a:ln w="6350" cap="flat" cmpd="sng" algn="ctr">
            <a:noFill/>
            <a:prstDash val="solid"/>
          </a:ln>
          <a:effectLst/>
        </p:spPr>
        <p:txBody>
          <a:bodyPr lIns="87947" tIns="43973" rIns="87947" bIns="43973" anchor="ctr"/>
          <a:lstStyle/>
          <a:p>
            <a:pPr marL="0" marR="0" lvl="0" indent="0" algn="ctr" defTabSz="219710" rtl="0" eaLnBrk="1" fontAlgn="auto" latinLnBrk="0" hangingPunct="1">
              <a:lnSpc>
                <a:spcPct val="100000"/>
              </a:lnSpc>
              <a:spcBef>
                <a:spcPts val="0"/>
              </a:spcBef>
              <a:spcAft>
                <a:spcPts val="0"/>
              </a:spcAft>
              <a:buClrTx/>
              <a:buSzTx/>
              <a:buFontTx/>
              <a:buNone/>
              <a:defRPr/>
            </a:pPr>
            <a:endParaRPr kumimoji="0" lang="zh-CN" altLang="en-US" sz="300" b="0"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阿里巴巴普惠体 3.0 55 Regular" panose="00020600040101010101" pitchFamily="18" charset="-122"/>
              <a:ea typeface="阿里巴巴普惠体 3.0 55 Regular" panose="00020600040101010101" pitchFamily="18" charset="-122"/>
              <a:cs typeface="Arial" panose="020B0604020202020204" pitchFamily="34" charset="0"/>
            </a:endParaRPr>
          </a:p>
        </p:txBody>
      </p:sp>
      <p:sp>
        <p:nvSpPr>
          <p:cNvPr id="19" name="圆角矩形 21">
            <a:extLst>
              <a:ext uri="{FF2B5EF4-FFF2-40B4-BE49-F238E27FC236}">
                <a16:creationId xmlns:a16="http://schemas.microsoft.com/office/drawing/2014/main" id="{9818DC7E-F0B8-8934-846F-C5BAE71BBA22}"/>
              </a:ext>
            </a:extLst>
          </p:cNvPr>
          <p:cNvSpPr/>
          <p:nvPr/>
        </p:nvSpPr>
        <p:spPr>
          <a:xfrm>
            <a:off x="9121006" y="2039938"/>
            <a:ext cx="1990725" cy="296863"/>
          </a:xfrm>
          <a:prstGeom prst="snip1Rect">
            <a:avLst>
              <a:gd name="adj" fmla="val 0"/>
            </a:avLst>
          </a:prstGeom>
          <a:noFill/>
          <a:ln w="6350" cap="flat" cmpd="sng" algn="ctr">
            <a:noFill/>
            <a:prstDash val="solid"/>
            <a:miter lim="800000"/>
          </a:ln>
          <a:effectLst/>
        </p:spPr>
        <p:txBody>
          <a:bodyPr lIns="0" tIns="0" rIns="0" anchor="ctr">
            <a:spAutoFit/>
          </a:bodyPr>
          <a:lstStyle/>
          <a:p>
            <a:pPr marL="0" marR="0" lvl="0" indent="0" algn="ctr" defTabSz="889000" rtl="0" eaLnBrk="1" fontAlgn="auto" latinLnBrk="0" hangingPunct="1">
              <a:lnSpc>
                <a:spcPct val="90000"/>
              </a:lnSpc>
              <a:spcBef>
                <a:spcPct val="0"/>
              </a:spcBef>
              <a:spcAft>
                <a:spcPct val="35000"/>
              </a:spcAft>
              <a:buClrTx/>
              <a:buSzTx/>
              <a:buFontTx/>
              <a:buNone/>
              <a:defRPr/>
            </a:pPr>
            <a:r>
              <a:rPr lang="zh-CN" altLang="en-US" b="1" dirty="0">
                <a:solidFill>
                  <a:srgbClr val="F8CBAD"/>
                </a:solidFill>
                <a:latin typeface="Calibri" panose="020F0502020204030204"/>
                <a:ea typeface="阿里巴巴普惠体" panose="00020600040101010101" pitchFamily="18" charset="-122"/>
              </a:rPr>
              <a:t>高效的性能监控</a:t>
            </a:r>
            <a:endParaRPr kumimoji="0" lang="zh-CN" altLang="en-US" sz="1800" b="1" i="0" u="none" strike="noStrike" kern="1200" cap="none" spc="0" normalizeH="0" baseline="0" noProof="0" dirty="0">
              <a:ln>
                <a:noFill/>
              </a:ln>
              <a:solidFill>
                <a:srgbClr val="F8CBAD"/>
              </a:solidFill>
              <a:effectLst/>
              <a:uLnTx/>
              <a:uFillTx/>
              <a:latin typeface="Calibri" panose="020F0502020204030204"/>
              <a:ea typeface="阿里巴巴普惠体" panose="00020600040101010101" pitchFamily="18" charset="-122"/>
              <a:cs typeface="+mn-cs"/>
            </a:endParaRPr>
          </a:p>
        </p:txBody>
      </p:sp>
      <p:sp>
        <p:nvSpPr>
          <p:cNvPr id="20" name="圆角矩形 175">
            <a:extLst>
              <a:ext uri="{FF2B5EF4-FFF2-40B4-BE49-F238E27FC236}">
                <a16:creationId xmlns:a16="http://schemas.microsoft.com/office/drawing/2014/main" id="{04FEA8C4-08D4-5FAF-42C3-8899F654710A}"/>
              </a:ext>
            </a:extLst>
          </p:cNvPr>
          <p:cNvSpPr/>
          <p:nvPr/>
        </p:nvSpPr>
        <p:spPr>
          <a:xfrm>
            <a:off x="9121005" y="2795088"/>
            <a:ext cx="2052638" cy="1889363"/>
          </a:xfrm>
          <a:prstGeom prst="snip1Rect">
            <a:avLst>
              <a:gd name="adj" fmla="val 0"/>
            </a:avLst>
          </a:prstGeom>
          <a:noFill/>
          <a:ln w="3175" cap="flat" cmpd="sng" algn="ctr">
            <a:noFill/>
            <a:prstDash val="solid"/>
            <a:miter lim="800000"/>
          </a:ln>
          <a:effectLst/>
        </p:spPr>
        <p:txBody>
          <a:bodyPr lIns="0" tIns="0" rIns="0" bIns="0" anchor="ctr">
            <a:spAutoFit/>
          </a:bodyPr>
          <a:lstStyle/>
          <a:p>
            <a:pPr marL="0" lvl="1" algn="just" eaLnBrk="1" fontAlgn="auto" hangingPunct="1">
              <a:lnSpc>
                <a:spcPct val="130000"/>
              </a:lnSpc>
              <a:spcBef>
                <a:spcPts val="1480"/>
              </a:spcBef>
              <a:spcAft>
                <a:spcPts val="595"/>
              </a:spcAft>
              <a:defRPr/>
            </a:pPr>
            <a:r>
              <a:rPr lang="zh-CN" altLang="en-US" sz="1600" kern="0" dirty="0">
                <a:solidFill>
                  <a:sysClr val="window" lastClr="FFFFFF"/>
                </a:solidFill>
                <a:latin typeface="阿里巴巴普惠体" panose="00020600040101010101" pitchFamily="18" charset="-122"/>
                <a:ea typeface="阿里巴巴普惠体" panose="00020600040101010101" pitchFamily="18" charset="-122"/>
                <a:cs typeface="阿里巴巴普惠体" panose="00020600040101010101" pitchFamily="18" charset="-122"/>
                <a:sym typeface="+mn-ea"/>
              </a:rPr>
              <a:t>性能体验是基础软件产品的生命力，特别是网络访问所带来影响，为性能带来更多的不确定性，需要能够及时的识别体验异常的根因</a:t>
            </a:r>
          </a:p>
        </p:txBody>
      </p:sp>
      <p:sp>
        <p:nvSpPr>
          <p:cNvPr id="21" name="梯形 20">
            <a:extLst>
              <a:ext uri="{FF2B5EF4-FFF2-40B4-BE49-F238E27FC236}">
                <a16:creationId xmlns:a16="http://schemas.microsoft.com/office/drawing/2014/main" id="{D36B037C-7D09-93C0-6CA7-62C0345B763A}"/>
              </a:ext>
            </a:extLst>
          </p:cNvPr>
          <p:cNvSpPr/>
          <p:nvPr/>
        </p:nvSpPr>
        <p:spPr>
          <a:xfrm>
            <a:off x="8912912" y="2302172"/>
            <a:ext cx="2468119" cy="187751"/>
          </a:xfrm>
          <a:prstGeom prst="trapezoid">
            <a:avLst>
              <a:gd name="adj" fmla="val 135325"/>
            </a:avLst>
          </a:prstGeom>
          <a:gradFill>
            <a:gsLst>
              <a:gs pos="0">
                <a:sysClr val="window" lastClr="FFFFFF">
                  <a:alpha val="0"/>
                </a:sysClr>
              </a:gs>
              <a:gs pos="100000">
                <a:sysClr val="window" lastClr="FFFFFF">
                  <a:alpha val="10000"/>
                </a:sysClr>
              </a:gs>
            </a:gsLst>
            <a:lin ang="5400000" scaled="0"/>
          </a:gradFill>
          <a:ln w="9525" cap="flat" cmpd="sng" algn="ctr">
            <a:gradFill>
              <a:gsLst>
                <a:gs pos="0">
                  <a:srgbClr val="4472C4">
                    <a:tint val="66000"/>
                    <a:satMod val="160000"/>
                    <a:alpha val="0"/>
                  </a:srgbClr>
                </a:gs>
                <a:gs pos="99000">
                  <a:sysClr val="window" lastClr="FFFFFF">
                    <a:alpha val="20000"/>
                  </a:sysClr>
                </a:gs>
              </a:gsLst>
              <a:lin ang="5400000" scaled="0"/>
            </a:gradFill>
            <a:prstDash val="solid"/>
          </a:ln>
          <a:effectLst/>
        </p:spPr>
        <p:txBody>
          <a:bodyPr lIns="87947" tIns="43973" rIns="87947" bIns="43973" anchor="ctr"/>
          <a:lstStyle/>
          <a:p>
            <a:pPr marL="0" marR="0" lvl="0" indent="0" algn="ctr" defTabSz="219710" rtl="0" eaLnBrk="1" fontAlgn="auto" latinLnBrk="0" hangingPunct="1">
              <a:lnSpc>
                <a:spcPct val="100000"/>
              </a:lnSpc>
              <a:spcBef>
                <a:spcPts val="0"/>
              </a:spcBef>
              <a:spcAft>
                <a:spcPts val="0"/>
              </a:spcAft>
              <a:buClrTx/>
              <a:buSzTx/>
              <a:buFontTx/>
              <a:buNone/>
              <a:defRPr/>
            </a:pPr>
            <a:endParaRPr kumimoji="0" lang="zh-CN" altLang="en-US" sz="300" b="0"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阿里巴巴普惠体 3.0 55 Regular" panose="00020600040101010101" pitchFamily="18" charset="-122"/>
              <a:ea typeface="阿里巴巴普惠体 3.0 55 Regular" panose="00020600040101010101" pitchFamily="18" charset="-122"/>
              <a:cs typeface="Arial" panose="020B0604020202020204" pitchFamily="34" charset="0"/>
            </a:endParaRPr>
          </a:p>
        </p:txBody>
      </p:sp>
      <p:sp>
        <p:nvSpPr>
          <p:cNvPr id="22" name="梯形 21">
            <a:extLst>
              <a:ext uri="{FF2B5EF4-FFF2-40B4-BE49-F238E27FC236}">
                <a16:creationId xmlns:a16="http://schemas.microsoft.com/office/drawing/2014/main" id="{6258DEE4-DDD4-9626-060E-43E0C67327C8}"/>
              </a:ext>
            </a:extLst>
          </p:cNvPr>
          <p:cNvSpPr/>
          <p:nvPr/>
        </p:nvSpPr>
        <p:spPr>
          <a:xfrm>
            <a:off x="8973369" y="2441575"/>
            <a:ext cx="2347913" cy="187325"/>
          </a:xfrm>
          <a:prstGeom prst="trapezoid">
            <a:avLst>
              <a:gd name="adj" fmla="val 135325"/>
            </a:avLst>
          </a:prstGeom>
          <a:gradFill>
            <a:gsLst>
              <a:gs pos="0">
                <a:sysClr val="window" lastClr="FFFFFF">
                  <a:alpha val="0"/>
                </a:sysClr>
              </a:gs>
              <a:gs pos="100000">
                <a:sysClr val="window" lastClr="FFFFFF">
                  <a:alpha val="10000"/>
                </a:sysClr>
              </a:gs>
            </a:gsLst>
            <a:lin ang="5400000" scaled="0"/>
          </a:gradFill>
          <a:ln w="6350" cap="flat" cmpd="sng" algn="ctr">
            <a:noFill/>
            <a:prstDash val="solid"/>
          </a:ln>
          <a:effectLst/>
        </p:spPr>
        <p:txBody>
          <a:bodyPr lIns="87947" tIns="43973" rIns="87947" bIns="43973" anchor="ctr"/>
          <a:lstStyle/>
          <a:p>
            <a:pPr marL="0" marR="0" lvl="0" indent="0" algn="ctr" defTabSz="219710" rtl="0" eaLnBrk="1" fontAlgn="auto" latinLnBrk="0" hangingPunct="1">
              <a:lnSpc>
                <a:spcPct val="100000"/>
              </a:lnSpc>
              <a:spcBef>
                <a:spcPts val="0"/>
              </a:spcBef>
              <a:spcAft>
                <a:spcPts val="0"/>
              </a:spcAft>
              <a:buClrTx/>
              <a:buSzTx/>
              <a:buFontTx/>
              <a:buNone/>
              <a:defRPr/>
            </a:pPr>
            <a:endParaRPr kumimoji="0" lang="zh-CN" altLang="en-US" sz="300" b="0" i="0" u="none" strike="noStrike" kern="0" cap="none" spc="0" normalizeH="0" baseline="0" noProof="0" dirty="0">
              <a:ln>
                <a:noFill/>
              </a:ln>
              <a:solidFill>
                <a:prstClr val="white"/>
              </a:solidFill>
              <a:effectLst>
                <a:outerShdw blurRad="38100" dist="38100" dir="2700000" algn="tl">
                  <a:srgbClr val="000000">
                    <a:alpha val="43137"/>
                  </a:srgbClr>
                </a:outerShdw>
              </a:effectLst>
              <a:uLnTx/>
              <a:uFillTx/>
              <a:latin typeface="阿里巴巴普惠体 3.0 55 Regular" panose="00020600040101010101" pitchFamily="18" charset="-122"/>
              <a:ea typeface="阿里巴巴普惠体 3.0 55 Regular" panose="00020600040101010101" pitchFamily="18" charset="-122"/>
              <a:cs typeface="Arial" panose="020B0604020202020204" pitchFamily="34" charset="0"/>
            </a:endParaRPr>
          </a:p>
        </p:txBody>
      </p:sp>
    </p:spTree>
    <p:extLst>
      <p:ext uri="{BB962C8B-B14F-4D97-AF65-F5344CB8AC3E}">
        <p14:creationId xmlns:p14="http://schemas.microsoft.com/office/powerpoint/2010/main" val="1384018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77A65A-8320-DC23-339B-11CE416F0CB0}"/>
            </a:ext>
          </a:extLst>
        </p:cNvPr>
        <p:cNvGrpSpPr/>
        <p:nvPr/>
      </p:nvGrpSpPr>
      <p:grpSpPr>
        <a:xfrm>
          <a:off x="0" y="0"/>
          <a:ext cx="0" cy="0"/>
          <a:chOff x="0" y="0"/>
          <a:chExt cx="0" cy="0"/>
        </a:xfrm>
      </p:grpSpPr>
      <p:sp>
        <p:nvSpPr>
          <p:cNvPr id="3" name="标题 2">
            <a:extLst>
              <a:ext uri="{FF2B5EF4-FFF2-40B4-BE49-F238E27FC236}">
                <a16:creationId xmlns:a16="http://schemas.microsoft.com/office/drawing/2014/main" id="{77207A04-712E-6D17-4922-778175B451E6}"/>
              </a:ext>
            </a:extLst>
          </p:cNvPr>
          <p:cNvSpPr>
            <a:spLocks noGrp="1"/>
          </p:cNvSpPr>
          <p:nvPr>
            <p:ph type="title"/>
          </p:nvPr>
        </p:nvSpPr>
        <p:spPr/>
        <p:txBody>
          <a:bodyPr>
            <a:normAutofit fontScale="90000"/>
          </a:bodyPr>
          <a:lstStyle/>
          <a:p>
            <a:r>
              <a:rPr lang="zh-CN" altLang="en-US" dirty="0"/>
              <a:t>运维管理技术发展趋势</a:t>
            </a:r>
          </a:p>
        </p:txBody>
      </p:sp>
      <p:sp>
        <p:nvSpPr>
          <p:cNvPr id="2" name="文本框 1">
            <a:extLst>
              <a:ext uri="{FF2B5EF4-FFF2-40B4-BE49-F238E27FC236}">
                <a16:creationId xmlns:a16="http://schemas.microsoft.com/office/drawing/2014/main" id="{E9EF4166-4F8C-55A7-F371-65C1DC84CF1B}"/>
              </a:ext>
            </a:extLst>
          </p:cNvPr>
          <p:cNvSpPr txBox="1"/>
          <p:nvPr/>
        </p:nvSpPr>
        <p:spPr>
          <a:xfrm>
            <a:off x="504516" y="1661851"/>
            <a:ext cx="2721968" cy="4280467"/>
          </a:xfrm>
          <a:prstGeom prst="rect">
            <a:avLst/>
          </a:prstGeom>
          <a:noFill/>
        </p:spPr>
        <p:txBody>
          <a:bodyPr wrap="square" rtlCol="0">
            <a:spAutoFit/>
          </a:bodyPr>
          <a:lstStyle/>
          <a:p>
            <a:pPr algn="just" fontAlgn="auto">
              <a:lnSpc>
                <a:spcPct val="130000"/>
              </a:lnSpc>
              <a:spcBef>
                <a:spcPts val="0"/>
              </a:spcBef>
              <a:spcAft>
                <a:spcPts val="1400"/>
              </a:spcAft>
              <a:defRPr/>
            </a:pPr>
            <a:r>
              <a:rPr lang="zh-CN" altLang="en-US" sz="2000" b="1" dirty="0">
                <a:solidFill>
                  <a:srgbClr val="175CDD"/>
                </a:solidFill>
              </a:rPr>
              <a:t>技术演进及趋势</a:t>
            </a:r>
            <a:endParaRPr lang="en-US" altLang="zh-CN" sz="2000" b="1" dirty="0">
              <a:solidFill>
                <a:srgbClr val="175CDD"/>
              </a:solidFill>
            </a:endParaRPr>
          </a:p>
          <a:p>
            <a:pPr marL="179705" lvl="1" indent="-179705" algn="just">
              <a:lnSpc>
                <a:spcPct val="130000"/>
              </a:lnSpc>
              <a:spcAft>
                <a:spcPts val="800"/>
              </a:spcAft>
              <a:buFont typeface="Arial" panose="020B0604020202020204" pitchFamily="34" charset="0"/>
              <a:buChar char="•"/>
            </a:pPr>
            <a:r>
              <a:rPr lang="zh-CN" altLang="en-US" sz="1500" dirty="0">
                <a:solidFill>
                  <a:srgbClr val="342D2C"/>
                </a:solidFill>
              </a:rPr>
              <a:t>经历了人工运维，自动化运维到智能运维的技术演进发展</a:t>
            </a:r>
            <a:endParaRPr lang="en-US" altLang="zh-CN" sz="1500" dirty="0">
              <a:solidFill>
                <a:srgbClr val="342D2C"/>
              </a:solidFill>
            </a:endParaRPr>
          </a:p>
          <a:p>
            <a:pPr marL="179705" lvl="1" indent="-179705" algn="just">
              <a:lnSpc>
                <a:spcPct val="130000"/>
              </a:lnSpc>
              <a:spcAft>
                <a:spcPts val="800"/>
              </a:spcAft>
              <a:buFont typeface="Arial" panose="020B0604020202020204" pitchFamily="34" charset="0"/>
              <a:buChar char="•"/>
            </a:pPr>
            <a:r>
              <a:rPr lang="zh-CN" altLang="en-US" sz="1500" dirty="0">
                <a:solidFill>
                  <a:srgbClr val="342D2C"/>
                </a:solidFill>
              </a:rPr>
              <a:t>基于机器学习和深度学习的智能化运维算法和技术不断迭代</a:t>
            </a:r>
            <a:endParaRPr lang="en-US" altLang="zh-CN" sz="1500" dirty="0">
              <a:solidFill>
                <a:srgbClr val="342D2C"/>
              </a:solidFill>
            </a:endParaRPr>
          </a:p>
          <a:p>
            <a:pPr marL="179705" lvl="1" indent="-179705" algn="just">
              <a:lnSpc>
                <a:spcPct val="130000"/>
              </a:lnSpc>
              <a:spcAft>
                <a:spcPts val="800"/>
              </a:spcAft>
              <a:buFont typeface="Arial" panose="020B0604020202020204" pitchFamily="34" charset="0"/>
              <a:buChar char="•"/>
            </a:pPr>
            <a:r>
              <a:rPr lang="zh-CN" altLang="en-US" sz="1500" dirty="0">
                <a:solidFill>
                  <a:srgbClr val="342D2C"/>
                </a:solidFill>
              </a:rPr>
              <a:t>大模型时代，赋能已有的运维工具，拥有推理和自主分析的能力，智能化程度不断提升</a:t>
            </a:r>
            <a:endParaRPr lang="en-US" altLang="zh-CN" sz="1500" dirty="0">
              <a:solidFill>
                <a:srgbClr val="342D2C"/>
              </a:solidFill>
            </a:endParaRPr>
          </a:p>
          <a:p>
            <a:pPr marL="285750" algn="just">
              <a:lnSpc>
                <a:spcPct val="130000"/>
              </a:lnSpc>
              <a:spcAft>
                <a:spcPts val="800"/>
              </a:spcAft>
              <a:buFont typeface="Arial" panose="020B0604020202020204" pitchFamily="34" charset="0"/>
              <a:buChar char="•"/>
            </a:pPr>
            <a:endParaRPr lang="en-US" altLang="zh-CN" sz="1600" dirty="0">
              <a:solidFill>
                <a:schemeClr val="accent1"/>
              </a:solidFill>
            </a:endParaRPr>
          </a:p>
        </p:txBody>
      </p:sp>
      <p:grpSp>
        <p:nvGrpSpPr>
          <p:cNvPr id="4" name="组合 3">
            <a:extLst>
              <a:ext uri="{FF2B5EF4-FFF2-40B4-BE49-F238E27FC236}">
                <a16:creationId xmlns:a16="http://schemas.microsoft.com/office/drawing/2014/main" id="{59C3386D-3F3D-A4FE-3D29-F414FABD6C3C}"/>
              </a:ext>
            </a:extLst>
          </p:cNvPr>
          <p:cNvGrpSpPr/>
          <p:nvPr/>
        </p:nvGrpSpPr>
        <p:grpSpPr>
          <a:xfrm>
            <a:off x="7959212" y="2171115"/>
            <a:ext cx="4050551" cy="3888249"/>
            <a:chOff x="8120603" y="2111945"/>
            <a:chExt cx="3890750" cy="3390263"/>
          </a:xfrm>
        </p:grpSpPr>
        <p:sp>
          <p:nvSpPr>
            <p:cNvPr id="23" name="任意多边形: 形状 22">
              <a:extLst>
                <a:ext uri="{FF2B5EF4-FFF2-40B4-BE49-F238E27FC236}">
                  <a16:creationId xmlns:a16="http://schemas.microsoft.com/office/drawing/2014/main" id="{ECF19916-306D-590E-AEB9-D901B6F9C562}"/>
                </a:ext>
              </a:extLst>
            </p:cNvPr>
            <p:cNvSpPr/>
            <p:nvPr>
              <p:custDataLst>
                <p:tags r:id="rId1"/>
              </p:custDataLst>
            </p:nvPr>
          </p:nvSpPr>
          <p:spPr>
            <a:xfrm>
              <a:off x="9093390" y="2736895"/>
              <a:ext cx="2917677" cy="2765150"/>
            </a:xfrm>
            <a:custGeom>
              <a:avLst/>
              <a:gdLst>
                <a:gd name="connsiteX0" fmla="*/ 2667052 w 4001391"/>
                <a:gd name="connsiteY0" fmla="*/ 772256 h 4146393"/>
                <a:gd name="connsiteX1" fmla="*/ 2667052 w 4001391"/>
                <a:gd name="connsiteY1" fmla="*/ 1586871 h 4146393"/>
                <a:gd name="connsiteX2" fmla="*/ 1334340 w 4001391"/>
                <a:gd name="connsiteY2" fmla="*/ 2357498 h 4146393"/>
                <a:gd name="connsiteX3" fmla="*/ 1334340 w 4001391"/>
                <a:gd name="connsiteY3" fmla="*/ 3172113 h 4146393"/>
                <a:gd name="connsiteX4" fmla="*/ 0 w 4001391"/>
                <a:gd name="connsiteY4" fmla="*/ 3944369 h 4146393"/>
                <a:gd name="connsiteX5" fmla="*/ 0 w 4001391"/>
                <a:gd name="connsiteY5" fmla="*/ 4146393 h 4146393"/>
                <a:gd name="connsiteX6" fmla="*/ 1502151 w 4001391"/>
                <a:gd name="connsiteY6" fmla="*/ 3273126 h 4146393"/>
                <a:gd name="connsiteX7" fmla="*/ 1502151 w 4001391"/>
                <a:gd name="connsiteY7" fmla="*/ 2456881 h 4146393"/>
                <a:gd name="connsiteX8" fmla="*/ 2825087 w 4001391"/>
                <a:gd name="connsiteY8" fmla="*/ 1687884 h 4146393"/>
                <a:gd name="connsiteX9" fmla="*/ 2825087 w 4001391"/>
                <a:gd name="connsiteY9" fmla="*/ 863493 h 4146393"/>
                <a:gd name="connsiteX10" fmla="*/ 4001392 w 4001391"/>
                <a:gd name="connsiteY10" fmla="*/ 190620 h 4146393"/>
                <a:gd name="connsiteX11" fmla="*/ 4001392 w 4001391"/>
                <a:gd name="connsiteY11" fmla="*/ 0 h 4146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01391" h="4146393">
                  <a:moveTo>
                    <a:pt x="2667052" y="772256"/>
                  </a:moveTo>
                  <a:lnTo>
                    <a:pt x="2667052" y="1586871"/>
                  </a:lnTo>
                  <a:lnTo>
                    <a:pt x="1334340" y="2357498"/>
                  </a:lnTo>
                  <a:lnTo>
                    <a:pt x="1334340" y="3172113"/>
                  </a:lnTo>
                  <a:lnTo>
                    <a:pt x="0" y="3944369"/>
                  </a:lnTo>
                  <a:lnTo>
                    <a:pt x="0" y="4146393"/>
                  </a:lnTo>
                  <a:lnTo>
                    <a:pt x="1502151" y="3273126"/>
                  </a:lnTo>
                  <a:lnTo>
                    <a:pt x="1502151" y="2456881"/>
                  </a:lnTo>
                  <a:lnTo>
                    <a:pt x="2825087" y="1687884"/>
                  </a:lnTo>
                  <a:lnTo>
                    <a:pt x="2825087" y="863493"/>
                  </a:lnTo>
                  <a:lnTo>
                    <a:pt x="4001392" y="190620"/>
                  </a:lnTo>
                  <a:lnTo>
                    <a:pt x="4001392" y="0"/>
                  </a:lnTo>
                  <a:close/>
                </a:path>
              </a:pathLst>
            </a:custGeom>
            <a:solidFill>
              <a:schemeClr val="accent1">
                <a:lumMod val="75000"/>
                <a:alpha val="61000"/>
              </a:schemeClr>
            </a:solidFill>
            <a:ln w="16291" cap="flat">
              <a:noFill/>
              <a:prstDash val="solid"/>
              <a:miter/>
            </a:ln>
          </p:spPr>
          <p:txBody>
            <a:bodyPr rtlCol="0" anchor="ctr"/>
            <a:lstStyle/>
            <a:p>
              <a:endParaRPr lang="zh-CN" altLang="en-US" sz="1600" dirty="0">
                <a:latin typeface="阿里巴巴普惠体 3.0 55 Regular" panose="00020600040101010101" pitchFamily="18" charset="-122"/>
                <a:ea typeface="阿里巴巴普惠体 3.0 55 Regular" panose="00020600040101010101" pitchFamily="18" charset="-122"/>
              </a:endParaRPr>
            </a:p>
          </p:txBody>
        </p:sp>
        <p:sp>
          <p:nvSpPr>
            <p:cNvPr id="24" name="任意多边形: 形状 23">
              <a:extLst>
                <a:ext uri="{FF2B5EF4-FFF2-40B4-BE49-F238E27FC236}">
                  <a16:creationId xmlns:a16="http://schemas.microsoft.com/office/drawing/2014/main" id="{9BBB41F2-5BA7-5592-AD2A-A97BC4FB63EC}"/>
                </a:ext>
              </a:extLst>
            </p:cNvPr>
            <p:cNvSpPr/>
            <p:nvPr>
              <p:custDataLst>
                <p:tags r:id="rId2"/>
              </p:custDataLst>
            </p:nvPr>
          </p:nvSpPr>
          <p:spPr>
            <a:xfrm>
              <a:off x="8120603" y="4849220"/>
              <a:ext cx="972955" cy="652988"/>
            </a:xfrm>
            <a:custGeom>
              <a:avLst/>
              <a:gdLst>
                <a:gd name="connsiteX0" fmla="*/ 1334340 w 1334340"/>
                <a:gd name="connsiteY0" fmla="*/ 777143 h 979167"/>
                <a:gd name="connsiteX1" fmla="*/ 0 w 1334340"/>
                <a:gd name="connsiteY1" fmla="*/ 0 h 979167"/>
                <a:gd name="connsiteX2" fmla="*/ 0 w 1334340"/>
                <a:gd name="connsiteY2" fmla="*/ 215058 h 979167"/>
                <a:gd name="connsiteX3" fmla="*/ 1334340 w 1334340"/>
                <a:gd name="connsiteY3" fmla="*/ 979168 h 979167"/>
              </a:gdLst>
              <a:ahLst/>
              <a:cxnLst>
                <a:cxn ang="0">
                  <a:pos x="connsiteX0" y="connsiteY0"/>
                </a:cxn>
                <a:cxn ang="0">
                  <a:pos x="connsiteX1" y="connsiteY1"/>
                </a:cxn>
                <a:cxn ang="0">
                  <a:pos x="connsiteX2" y="connsiteY2"/>
                </a:cxn>
                <a:cxn ang="0">
                  <a:pos x="connsiteX3" y="connsiteY3"/>
                </a:cxn>
              </a:cxnLst>
              <a:rect l="l" t="t" r="r" b="b"/>
              <a:pathLst>
                <a:path w="1334340" h="979167">
                  <a:moveTo>
                    <a:pt x="1334340" y="777143"/>
                  </a:moveTo>
                  <a:lnTo>
                    <a:pt x="0" y="0"/>
                  </a:lnTo>
                  <a:lnTo>
                    <a:pt x="0" y="215058"/>
                  </a:lnTo>
                  <a:lnTo>
                    <a:pt x="1334340" y="979168"/>
                  </a:lnTo>
                  <a:close/>
                </a:path>
              </a:pathLst>
            </a:custGeom>
            <a:solidFill>
              <a:schemeClr val="accent1">
                <a:lumMod val="75000"/>
                <a:alpha val="61000"/>
              </a:schemeClr>
            </a:solidFill>
            <a:ln w="1629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sz="1600" dirty="0">
                <a:latin typeface="阿里巴巴普惠体 3.0 55 Regular" panose="00020600040101010101" pitchFamily="18" charset="-122"/>
                <a:ea typeface="阿里巴巴普惠体 3.0 55 Regular" panose="00020600040101010101" pitchFamily="18" charset="-122"/>
              </a:endParaRPr>
            </a:p>
          </p:txBody>
        </p:sp>
        <p:grpSp>
          <p:nvGrpSpPr>
            <p:cNvPr id="25" name="组合 24">
              <a:extLst>
                <a:ext uri="{FF2B5EF4-FFF2-40B4-BE49-F238E27FC236}">
                  <a16:creationId xmlns:a16="http://schemas.microsoft.com/office/drawing/2014/main" id="{30EFD165-3DAF-D5C2-9A6C-EC5E8B96FEB1}"/>
                </a:ext>
              </a:extLst>
            </p:cNvPr>
            <p:cNvGrpSpPr/>
            <p:nvPr/>
          </p:nvGrpSpPr>
          <p:grpSpPr>
            <a:xfrm>
              <a:off x="8120603" y="2111945"/>
              <a:ext cx="3890750" cy="3255512"/>
              <a:chOff x="8462210" y="4112075"/>
              <a:chExt cx="5437583" cy="4549794"/>
            </a:xfrm>
          </p:grpSpPr>
          <p:sp>
            <p:nvSpPr>
              <p:cNvPr id="26" name="任意多边形: 形状 25">
                <a:extLst>
                  <a:ext uri="{FF2B5EF4-FFF2-40B4-BE49-F238E27FC236}">
                    <a16:creationId xmlns:a16="http://schemas.microsoft.com/office/drawing/2014/main" id="{483461AD-A2C4-A490-7172-1C0986BB3D96}"/>
                  </a:ext>
                </a:extLst>
              </p:cNvPr>
              <p:cNvSpPr/>
              <p:nvPr>
                <p:custDataLst>
                  <p:tags r:id="rId3"/>
                </p:custDataLst>
              </p:nvPr>
            </p:nvSpPr>
            <p:spPr>
              <a:xfrm>
                <a:off x="8462210" y="7231480"/>
                <a:ext cx="2719539" cy="1430389"/>
              </a:xfrm>
              <a:custGeom>
                <a:avLst/>
                <a:gdLst>
                  <a:gd name="connsiteX0" fmla="*/ 1334340 w 2668680"/>
                  <a:gd name="connsiteY0" fmla="*/ 1534736 h 1534735"/>
                  <a:gd name="connsiteX1" fmla="*/ 0 w 2668680"/>
                  <a:gd name="connsiteY1" fmla="*/ 757593 h 1534735"/>
                  <a:gd name="connsiteX2" fmla="*/ 1334340 w 2668680"/>
                  <a:gd name="connsiteY2" fmla="*/ 0 h 1534735"/>
                  <a:gd name="connsiteX3" fmla="*/ 2668681 w 2668680"/>
                  <a:gd name="connsiteY3" fmla="*/ 762480 h 1534735"/>
                </a:gdLst>
                <a:ahLst/>
                <a:cxnLst>
                  <a:cxn ang="0">
                    <a:pos x="connsiteX0" y="connsiteY0"/>
                  </a:cxn>
                  <a:cxn ang="0">
                    <a:pos x="connsiteX1" y="connsiteY1"/>
                  </a:cxn>
                  <a:cxn ang="0">
                    <a:pos x="connsiteX2" y="connsiteY2"/>
                  </a:cxn>
                  <a:cxn ang="0">
                    <a:pos x="connsiteX3" y="connsiteY3"/>
                  </a:cxn>
                </a:cxnLst>
                <a:rect l="l" t="t" r="r" b="b"/>
                <a:pathLst>
                  <a:path w="2668680" h="1534735">
                    <a:moveTo>
                      <a:pt x="1334340" y="1534736"/>
                    </a:moveTo>
                    <a:lnTo>
                      <a:pt x="0" y="757593"/>
                    </a:lnTo>
                    <a:lnTo>
                      <a:pt x="1334340" y="0"/>
                    </a:lnTo>
                    <a:lnTo>
                      <a:pt x="2668681" y="762480"/>
                    </a:lnTo>
                    <a:close/>
                  </a:path>
                </a:pathLst>
              </a:custGeom>
              <a:gradFill>
                <a:gsLst>
                  <a:gs pos="100000">
                    <a:schemeClr val="accent1">
                      <a:lumMod val="60000"/>
                      <a:lumOff val="40000"/>
                    </a:schemeClr>
                  </a:gs>
                  <a:gs pos="35000">
                    <a:schemeClr val="accent1">
                      <a:lumMod val="85000"/>
                      <a:lumOff val="15000"/>
                    </a:schemeClr>
                  </a:gs>
                </a:gsLst>
                <a:lin ang="10800000" scaled="0"/>
              </a:gradFill>
              <a:ln w="16291" cap="flat">
                <a:noFill/>
                <a:prstDash val="solid"/>
                <a:miter/>
              </a:ln>
            </p:spPr>
            <p:txBody>
              <a:bodyPr rtlCol="0" anchor="ctr"/>
              <a:lstStyle/>
              <a:p>
                <a:endParaRPr lang="zh-CN" altLang="en-US" sz="1600" dirty="0">
                  <a:latin typeface="阿里巴巴普惠体 3.0 55 Regular" panose="00020600040101010101" pitchFamily="18" charset="-122"/>
                  <a:ea typeface="阿里巴巴普惠体 3.0 55 Regular" panose="00020600040101010101" pitchFamily="18" charset="-122"/>
                </a:endParaRPr>
              </a:p>
            </p:txBody>
          </p:sp>
          <p:sp>
            <p:nvSpPr>
              <p:cNvPr id="27" name="任意多边形: 形状 26">
                <a:extLst>
                  <a:ext uri="{FF2B5EF4-FFF2-40B4-BE49-F238E27FC236}">
                    <a16:creationId xmlns:a16="http://schemas.microsoft.com/office/drawing/2014/main" id="{298274A8-09B6-4535-F696-4F6D33A1DD33}"/>
                  </a:ext>
                </a:extLst>
              </p:cNvPr>
              <p:cNvSpPr/>
              <p:nvPr>
                <p:custDataLst>
                  <p:tags r:id="rId4"/>
                </p:custDataLst>
              </p:nvPr>
            </p:nvSpPr>
            <p:spPr>
              <a:xfrm>
                <a:off x="8983545" y="7503260"/>
                <a:ext cx="1676883" cy="886781"/>
              </a:xfrm>
              <a:custGeom>
                <a:avLst/>
                <a:gdLst>
                  <a:gd name="connsiteX0" fmla="*/ 826020 w 1645523"/>
                  <a:gd name="connsiteY0" fmla="*/ 951471 h 951471"/>
                  <a:gd name="connsiteX1" fmla="*/ 0 w 1645523"/>
                  <a:gd name="connsiteY1" fmla="*/ 457814 h 951471"/>
                  <a:gd name="connsiteX2" fmla="*/ 817874 w 1645523"/>
                  <a:gd name="connsiteY2" fmla="*/ 0 h 951471"/>
                  <a:gd name="connsiteX3" fmla="*/ 1645523 w 1645523"/>
                  <a:gd name="connsiteY3" fmla="*/ 469219 h 951471"/>
                </a:gdLst>
                <a:ahLst/>
                <a:cxnLst>
                  <a:cxn ang="0">
                    <a:pos x="connsiteX0" y="connsiteY0"/>
                  </a:cxn>
                  <a:cxn ang="0">
                    <a:pos x="connsiteX1" y="connsiteY1"/>
                  </a:cxn>
                  <a:cxn ang="0">
                    <a:pos x="connsiteX2" y="connsiteY2"/>
                  </a:cxn>
                  <a:cxn ang="0">
                    <a:pos x="connsiteX3" y="connsiteY3"/>
                  </a:cxn>
                </a:cxnLst>
                <a:rect l="l" t="t" r="r" b="b"/>
                <a:pathLst>
                  <a:path w="1645523" h="951471">
                    <a:moveTo>
                      <a:pt x="826020" y="951471"/>
                    </a:moveTo>
                    <a:lnTo>
                      <a:pt x="0" y="457814"/>
                    </a:lnTo>
                    <a:lnTo>
                      <a:pt x="817874" y="0"/>
                    </a:lnTo>
                    <a:lnTo>
                      <a:pt x="1645523" y="469219"/>
                    </a:lnTo>
                    <a:close/>
                  </a:path>
                </a:pathLst>
              </a:custGeom>
              <a:solidFill>
                <a:srgbClr val="FFFFFF"/>
              </a:solidFill>
              <a:ln w="16291" cap="flat">
                <a:noFill/>
                <a:prstDash val="solid"/>
                <a:miter/>
              </a:ln>
            </p:spPr>
            <p:txBody>
              <a:bodyPr rtlCol="0" anchor="ctr"/>
              <a:lstStyle/>
              <a:p>
                <a:endParaRPr lang="zh-CN" altLang="en-US" sz="1600" dirty="0">
                  <a:latin typeface="阿里巴巴普惠体 3.0 55 Regular" panose="00020600040101010101" pitchFamily="18" charset="-122"/>
                  <a:ea typeface="阿里巴巴普惠体 3.0 55 Regular" panose="00020600040101010101" pitchFamily="18" charset="-122"/>
                </a:endParaRPr>
              </a:p>
            </p:txBody>
          </p:sp>
          <p:sp>
            <p:nvSpPr>
              <p:cNvPr id="28" name="任意多边形: 形状 27">
                <a:extLst>
                  <a:ext uri="{FF2B5EF4-FFF2-40B4-BE49-F238E27FC236}">
                    <a16:creationId xmlns:a16="http://schemas.microsoft.com/office/drawing/2014/main" id="{105F4EA4-587E-884B-6D83-D63D9172DC2F}"/>
                  </a:ext>
                </a:extLst>
              </p:cNvPr>
              <p:cNvSpPr/>
              <p:nvPr>
                <p:custDataLst>
                  <p:tags r:id="rId5"/>
                </p:custDataLst>
              </p:nvPr>
            </p:nvSpPr>
            <p:spPr>
              <a:xfrm>
                <a:off x="9821745" y="5752565"/>
                <a:ext cx="2717878" cy="1430389"/>
              </a:xfrm>
              <a:custGeom>
                <a:avLst/>
                <a:gdLst>
                  <a:gd name="connsiteX0" fmla="*/ 1334340 w 2667051"/>
                  <a:gd name="connsiteY0" fmla="*/ 1534736 h 1534735"/>
                  <a:gd name="connsiteX1" fmla="*/ 0 w 2667051"/>
                  <a:gd name="connsiteY1" fmla="*/ 757592 h 1534735"/>
                  <a:gd name="connsiteX2" fmla="*/ 1334340 w 2667051"/>
                  <a:gd name="connsiteY2" fmla="*/ 0 h 1534735"/>
                  <a:gd name="connsiteX3" fmla="*/ 2667052 w 2667051"/>
                  <a:gd name="connsiteY3" fmla="*/ 764110 h 1534735"/>
                </a:gdLst>
                <a:ahLst/>
                <a:cxnLst>
                  <a:cxn ang="0">
                    <a:pos x="connsiteX0" y="connsiteY0"/>
                  </a:cxn>
                  <a:cxn ang="0">
                    <a:pos x="connsiteX1" y="connsiteY1"/>
                  </a:cxn>
                  <a:cxn ang="0">
                    <a:pos x="connsiteX2" y="connsiteY2"/>
                  </a:cxn>
                  <a:cxn ang="0">
                    <a:pos x="connsiteX3" y="connsiteY3"/>
                  </a:cxn>
                </a:cxnLst>
                <a:rect l="l" t="t" r="r" b="b"/>
                <a:pathLst>
                  <a:path w="2667051" h="1534735">
                    <a:moveTo>
                      <a:pt x="1334340" y="1534736"/>
                    </a:moveTo>
                    <a:lnTo>
                      <a:pt x="0" y="757592"/>
                    </a:lnTo>
                    <a:lnTo>
                      <a:pt x="1334340" y="0"/>
                    </a:lnTo>
                    <a:lnTo>
                      <a:pt x="2667052" y="764110"/>
                    </a:lnTo>
                    <a:close/>
                  </a:path>
                </a:pathLst>
              </a:custGeom>
              <a:gradFill>
                <a:gsLst>
                  <a:gs pos="100000">
                    <a:schemeClr val="accent1">
                      <a:lumMod val="60000"/>
                      <a:lumOff val="40000"/>
                    </a:schemeClr>
                  </a:gs>
                  <a:gs pos="35000">
                    <a:schemeClr val="accent1">
                      <a:lumMod val="85000"/>
                      <a:lumOff val="15000"/>
                    </a:schemeClr>
                  </a:gs>
                </a:gsLst>
                <a:lin ang="10800000" scaled="0"/>
              </a:gradFill>
              <a:ln w="16291" cap="flat">
                <a:noFill/>
                <a:prstDash val="solid"/>
                <a:miter/>
              </a:ln>
            </p:spPr>
            <p:txBody>
              <a:bodyPr rtlCol="0" anchor="ctr"/>
              <a:lstStyle/>
              <a:p>
                <a:endParaRPr lang="zh-CN" altLang="en-US" sz="1600" dirty="0">
                  <a:latin typeface="阿里巴巴普惠体 3.0 55 Regular" panose="00020600040101010101" pitchFamily="18" charset="-122"/>
                  <a:ea typeface="阿里巴巴普惠体 3.0 55 Regular" panose="00020600040101010101" pitchFamily="18" charset="-122"/>
                </a:endParaRPr>
              </a:p>
            </p:txBody>
          </p:sp>
          <p:sp>
            <p:nvSpPr>
              <p:cNvPr id="29" name="任意多边形: 形状 28">
                <a:extLst>
                  <a:ext uri="{FF2B5EF4-FFF2-40B4-BE49-F238E27FC236}">
                    <a16:creationId xmlns:a16="http://schemas.microsoft.com/office/drawing/2014/main" id="{23A0288E-1124-77A0-2EA9-B39FB61669C1}"/>
                  </a:ext>
                </a:extLst>
              </p:cNvPr>
              <p:cNvSpPr/>
              <p:nvPr>
                <p:custDataLst>
                  <p:tags r:id="rId6"/>
                </p:custDataLst>
              </p:nvPr>
            </p:nvSpPr>
            <p:spPr>
              <a:xfrm>
                <a:off x="10343080" y="6024345"/>
                <a:ext cx="1676883" cy="886780"/>
              </a:xfrm>
              <a:custGeom>
                <a:avLst/>
                <a:gdLst>
                  <a:gd name="connsiteX0" fmla="*/ 826020 w 1645523"/>
                  <a:gd name="connsiteY0" fmla="*/ 951471 h 951470"/>
                  <a:gd name="connsiteX1" fmla="*/ 0 w 1645523"/>
                  <a:gd name="connsiteY1" fmla="*/ 459443 h 951470"/>
                  <a:gd name="connsiteX2" fmla="*/ 817874 w 1645523"/>
                  <a:gd name="connsiteY2" fmla="*/ 0 h 951470"/>
                  <a:gd name="connsiteX3" fmla="*/ 1645523 w 1645523"/>
                  <a:gd name="connsiteY3" fmla="*/ 470848 h 951470"/>
                </a:gdLst>
                <a:ahLst/>
                <a:cxnLst>
                  <a:cxn ang="0">
                    <a:pos x="connsiteX0" y="connsiteY0"/>
                  </a:cxn>
                  <a:cxn ang="0">
                    <a:pos x="connsiteX1" y="connsiteY1"/>
                  </a:cxn>
                  <a:cxn ang="0">
                    <a:pos x="connsiteX2" y="connsiteY2"/>
                  </a:cxn>
                  <a:cxn ang="0">
                    <a:pos x="connsiteX3" y="connsiteY3"/>
                  </a:cxn>
                </a:cxnLst>
                <a:rect l="l" t="t" r="r" b="b"/>
                <a:pathLst>
                  <a:path w="1645523" h="951470">
                    <a:moveTo>
                      <a:pt x="826020" y="951471"/>
                    </a:moveTo>
                    <a:lnTo>
                      <a:pt x="0" y="459443"/>
                    </a:lnTo>
                    <a:lnTo>
                      <a:pt x="817874" y="0"/>
                    </a:lnTo>
                    <a:lnTo>
                      <a:pt x="1645523" y="470848"/>
                    </a:lnTo>
                    <a:close/>
                  </a:path>
                </a:pathLst>
              </a:custGeom>
              <a:solidFill>
                <a:srgbClr val="FFFFFF"/>
              </a:solidFill>
              <a:ln w="16291" cap="flat">
                <a:noFill/>
                <a:prstDash val="solid"/>
                <a:miter/>
              </a:ln>
            </p:spPr>
            <p:txBody>
              <a:bodyPr rtlCol="0" anchor="ctr"/>
              <a:lstStyle/>
              <a:p>
                <a:endParaRPr lang="zh-CN" altLang="en-US" sz="1600" dirty="0">
                  <a:latin typeface="阿里巴巴普惠体 3.0 55 Regular" panose="00020600040101010101" pitchFamily="18" charset="-122"/>
                  <a:ea typeface="阿里巴巴普惠体 3.0 55 Regular" panose="00020600040101010101" pitchFamily="18" charset="-122"/>
                </a:endParaRPr>
              </a:p>
            </p:txBody>
          </p:sp>
          <p:sp>
            <p:nvSpPr>
              <p:cNvPr id="30" name="任意多边形: 形状 29">
                <a:extLst>
                  <a:ext uri="{FF2B5EF4-FFF2-40B4-BE49-F238E27FC236}">
                    <a16:creationId xmlns:a16="http://schemas.microsoft.com/office/drawing/2014/main" id="{49B9BBE1-F662-3758-B9DE-D818C69BD4C8}"/>
                  </a:ext>
                </a:extLst>
              </p:cNvPr>
              <p:cNvSpPr/>
              <p:nvPr>
                <p:custDataLst>
                  <p:tags r:id="rId7"/>
                </p:custDataLst>
              </p:nvPr>
            </p:nvSpPr>
            <p:spPr>
              <a:xfrm>
                <a:off x="11181915" y="4273650"/>
                <a:ext cx="2717878" cy="1430389"/>
              </a:xfrm>
              <a:custGeom>
                <a:avLst/>
                <a:gdLst>
                  <a:gd name="connsiteX0" fmla="*/ 1332711 w 2667051"/>
                  <a:gd name="connsiteY0" fmla="*/ 1534736 h 1534735"/>
                  <a:gd name="connsiteX1" fmla="*/ 0 w 2667051"/>
                  <a:gd name="connsiteY1" fmla="*/ 759222 h 1534735"/>
                  <a:gd name="connsiteX2" fmla="*/ 1332711 w 2667051"/>
                  <a:gd name="connsiteY2" fmla="*/ 0 h 1534735"/>
                  <a:gd name="connsiteX3" fmla="*/ 2667051 w 2667051"/>
                  <a:gd name="connsiteY3" fmla="*/ 764110 h 1534735"/>
                </a:gdLst>
                <a:ahLst/>
                <a:cxnLst>
                  <a:cxn ang="0">
                    <a:pos x="connsiteX0" y="connsiteY0"/>
                  </a:cxn>
                  <a:cxn ang="0">
                    <a:pos x="connsiteX1" y="connsiteY1"/>
                  </a:cxn>
                  <a:cxn ang="0">
                    <a:pos x="connsiteX2" y="connsiteY2"/>
                  </a:cxn>
                  <a:cxn ang="0">
                    <a:pos x="connsiteX3" y="connsiteY3"/>
                  </a:cxn>
                </a:cxnLst>
                <a:rect l="l" t="t" r="r" b="b"/>
                <a:pathLst>
                  <a:path w="2667051" h="1534735">
                    <a:moveTo>
                      <a:pt x="1332711" y="1534736"/>
                    </a:moveTo>
                    <a:lnTo>
                      <a:pt x="0" y="759222"/>
                    </a:lnTo>
                    <a:lnTo>
                      <a:pt x="1332711" y="0"/>
                    </a:lnTo>
                    <a:lnTo>
                      <a:pt x="2667051" y="764110"/>
                    </a:lnTo>
                    <a:close/>
                  </a:path>
                </a:pathLst>
              </a:custGeom>
              <a:gradFill>
                <a:gsLst>
                  <a:gs pos="100000">
                    <a:schemeClr val="accent1">
                      <a:lumMod val="60000"/>
                      <a:lumOff val="40000"/>
                    </a:schemeClr>
                  </a:gs>
                  <a:gs pos="35000">
                    <a:schemeClr val="accent1">
                      <a:lumMod val="85000"/>
                      <a:lumOff val="15000"/>
                    </a:schemeClr>
                  </a:gs>
                </a:gsLst>
                <a:lin ang="10800000" scaled="0"/>
              </a:gradFill>
              <a:ln w="16291" cap="flat">
                <a:noFill/>
                <a:prstDash val="solid"/>
                <a:miter/>
              </a:ln>
            </p:spPr>
            <p:txBody>
              <a:bodyPr rtlCol="0" anchor="ctr"/>
              <a:lstStyle/>
              <a:p>
                <a:endParaRPr lang="zh-CN" altLang="en-US" sz="1600" dirty="0">
                  <a:latin typeface="阿里巴巴普惠体 3.0 55 Regular" panose="00020600040101010101" pitchFamily="18" charset="-122"/>
                  <a:ea typeface="阿里巴巴普惠体 3.0 55 Regular" panose="00020600040101010101" pitchFamily="18" charset="-122"/>
                </a:endParaRPr>
              </a:p>
            </p:txBody>
          </p:sp>
          <p:sp>
            <p:nvSpPr>
              <p:cNvPr id="31" name="任意多边形: 形状 30">
                <a:extLst>
                  <a:ext uri="{FF2B5EF4-FFF2-40B4-BE49-F238E27FC236}">
                    <a16:creationId xmlns:a16="http://schemas.microsoft.com/office/drawing/2014/main" id="{9A7BEAEE-B428-D59B-F122-EA6DE38D3B7C}"/>
                  </a:ext>
                </a:extLst>
              </p:cNvPr>
              <p:cNvSpPr/>
              <p:nvPr>
                <p:custDataLst>
                  <p:tags r:id="rId8"/>
                </p:custDataLst>
              </p:nvPr>
            </p:nvSpPr>
            <p:spPr>
              <a:xfrm>
                <a:off x="11701345" y="4545430"/>
                <a:ext cx="1678543" cy="886781"/>
              </a:xfrm>
              <a:custGeom>
                <a:avLst/>
                <a:gdLst>
                  <a:gd name="connsiteX0" fmla="*/ 827649 w 1647152"/>
                  <a:gd name="connsiteY0" fmla="*/ 951471 h 951471"/>
                  <a:gd name="connsiteX1" fmla="*/ 0 w 1647152"/>
                  <a:gd name="connsiteY1" fmla="*/ 459443 h 951471"/>
                  <a:gd name="connsiteX2" fmla="*/ 819503 w 1647152"/>
                  <a:gd name="connsiteY2" fmla="*/ 0 h 951471"/>
                  <a:gd name="connsiteX3" fmla="*/ 1647153 w 1647152"/>
                  <a:gd name="connsiteY3" fmla="*/ 470848 h 951471"/>
                </a:gdLst>
                <a:ahLst/>
                <a:cxnLst>
                  <a:cxn ang="0">
                    <a:pos x="connsiteX0" y="connsiteY0"/>
                  </a:cxn>
                  <a:cxn ang="0">
                    <a:pos x="connsiteX1" y="connsiteY1"/>
                  </a:cxn>
                  <a:cxn ang="0">
                    <a:pos x="connsiteX2" y="connsiteY2"/>
                  </a:cxn>
                  <a:cxn ang="0">
                    <a:pos x="connsiteX3" y="connsiteY3"/>
                  </a:cxn>
                </a:cxnLst>
                <a:rect l="l" t="t" r="r" b="b"/>
                <a:pathLst>
                  <a:path w="1647152" h="951471">
                    <a:moveTo>
                      <a:pt x="827649" y="951471"/>
                    </a:moveTo>
                    <a:lnTo>
                      <a:pt x="0" y="459443"/>
                    </a:lnTo>
                    <a:lnTo>
                      <a:pt x="819503" y="0"/>
                    </a:lnTo>
                    <a:lnTo>
                      <a:pt x="1647153" y="470848"/>
                    </a:lnTo>
                    <a:close/>
                  </a:path>
                </a:pathLst>
              </a:custGeom>
              <a:solidFill>
                <a:srgbClr val="FFFFFF"/>
              </a:solidFill>
              <a:ln w="16291" cap="flat">
                <a:noFill/>
                <a:prstDash val="solid"/>
                <a:miter/>
              </a:ln>
            </p:spPr>
            <p:txBody>
              <a:bodyPr rtlCol="0" anchor="ctr"/>
              <a:lstStyle/>
              <a:p>
                <a:endParaRPr lang="zh-CN" altLang="en-US" sz="1600" dirty="0">
                  <a:latin typeface="阿里巴巴普惠体 3.0 55 Regular" panose="00020600040101010101" pitchFamily="18" charset="-122"/>
                  <a:ea typeface="阿里巴巴普惠体 3.0 55 Regular" panose="00020600040101010101" pitchFamily="18" charset="-122"/>
                </a:endParaRPr>
              </a:p>
            </p:txBody>
          </p:sp>
          <p:sp>
            <p:nvSpPr>
              <p:cNvPr id="32" name="任意多边形: 形状 31">
                <a:extLst>
                  <a:ext uri="{FF2B5EF4-FFF2-40B4-BE49-F238E27FC236}">
                    <a16:creationId xmlns:a16="http://schemas.microsoft.com/office/drawing/2014/main" id="{A22E21BA-89B8-F8C8-BB09-B0E63C9194D8}"/>
                  </a:ext>
                </a:extLst>
              </p:cNvPr>
              <p:cNvSpPr/>
              <p:nvPr>
                <p:custDataLst>
                  <p:tags r:id="rId9"/>
                </p:custDataLst>
              </p:nvPr>
            </p:nvSpPr>
            <p:spPr>
              <a:xfrm>
                <a:off x="9821745" y="6458685"/>
                <a:ext cx="1359769" cy="1483536"/>
              </a:xfrm>
              <a:custGeom>
                <a:avLst/>
                <a:gdLst>
                  <a:gd name="connsiteX0" fmla="*/ 0 w 1334340"/>
                  <a:gd name="connsiteY0" fmla="*/ 0 h 1591759"/>
                  <a:gd name="connsiteX1" fmla="*/ 0 w 1334340"/>
                  <a:gd name="connsiteY1" fmla="*/ 829279 h 1591759"/>
                  <a:gd name="connsiteX2" fmla="*/ 1334340 w 1334340"/>
                  <a:gd name="connsiteY2" fmla="*/ 1591759 h 1591759"/>
                  <a:gd name="connsiteX3" fmla="*/ 1334340 w 1334340"/>
                  <a:gd name="connsiteY3" fmla="*/ 777144 h 1591759"/>
                </a:gdLst>
                <a:ahLst/>
                <a:cxnLst>
                  <a:cxn ang="0">
                    <a:pos x="connsiteX0" y="connsiteY0"/>
                  </a:cxn>
                  <a:cxn ang="0">
                    <a:pos x="connsiteX1" y="connsiteY1"/>
                  </a:cxn>
                  <a:cxn ang="0">
                    <a:pos x="connsiteX2" y="connsiteY2"/>
                  </a:cxn>
                  <a:cxn ang="0">
                    <a:pos x="connsiteX3" y="connsiteY3"/>
                  </a:cxn>
                </a:cxnLst>
                <a:rect l="l" t="t" r="r" b="b"/>
                <a:pathLst>
                  <a:path w="1334340" h="1591759">
                    <a:moveTo>
                      <a:pt x="0" y="0"/>
                    </a:moveTo>
                    <a:lnTo>
                      <a:pt x="0" y="829279"/>
                    </a:lnTo>
                    <a:lnTo>
                      <a:pt x="1334340" y="1591759"/>
                    </a:lnTo>
                    <a:lnTo>
                      <a:pt x="1334340" y="777144"/>
                    </a:lnTo>
                    <a:close/>
                  </a:path>
                </a:pathLst>
              </a:custGeom>
              <a:gradFill>
                <a:gsLst>
                  <a:gs pos="30000">
                    <a:schemeClr val="accent1">
                      <a:lumMod val="75000"/>
                      <a:alpha val="70000"/>
                    </a:schemeClr>
                  </a:gs>
                  <a:gs pos="58000">
                    <a:schemeClr val="accent1">
                      <a:lumMod val="75000"/>
                      <a:alpha val="31000"/>
                    </a:schemeClr>
                  </a:gs>
                </a:gsLst>
                <a:lin ang="7200000" scaled="0"/>
              </a:gradFill>
              <a:ln w="16291" cap="flat">
                <a:noFill/>
                <a:prstDash val="solid"/>
                <a:miter/>
              </a:ln>
            </p:spPr>
            <p:txBody>
              <a:bodyPr rtlCol="0" anchor="ctr"/>
              <a:lstStyle/>
              <a:p>
                <a:endParaRPr lang="zh-CN" altLang="en-US" sz="1600" dirty="0">
                  <a:latin typeface="阿里巴巴普惠体 3.0 55 Regular" panose="00020600040101010101" pitchFamily="18" charset="-122"/>
                  <a:ea typeface="阿里巴巴普惠体 3.0 55 Regular" panose="00020600040101010101" pitchFamily="18" charset="-122"/>
                </a:endParaRPr>
              </a:p>
            </p:txBody>
          </p:sp>
          <p:sp>
            <p:nvSpPr>
              <p:cNvPr id="33" name="任意多边形: 形状 32">
                <a:extLst>
                  <a:ext uri="{FF2B5EF4-FFF2-40B4-BE49-F238E27FC236}">
                    <a16:creationId xmlns:a16="http://schemas.microsoft.com/office/drawing/2014/main" id="{531A5029-883B-A374-8C20-95DE6541CCA2}"/>
                  </a:ext>
                </a:extLst>
              </p:cNvPr>
              <p:cNvSpPr/>
              <p:nvPr>
                <p:custDataLst>
                  <p:tags r:id="rId10"/>
                </p:custDataLst>
              </p:nvPr>
            </p:nvSpPr>
            <p:spPr>
              <a:xfrm>
                <a:off x="11184233" y="4978907"/>
                <a:ext cx="1359769" cy="1483536"/>
              </a:xfrm>
              <a:custGeom>
                <a:avLst/>
                <a:gdLst>
                  <a:gd name="connsiteX0" fmla="*/ 0 w 1334340"/>
                  <a:gd name="connsiteY0" fmla="*/ 0 h 1591759"/>
                  <a:gd name="connsiteX1" fmla="*/ 0 w 1334340"/>
                  <a:gd name="connsiteY1" fmla="*/ 829279 h 1591759"/>
                  <a:gd name="connsiteX2" fmla="*/ 1334340 w 1334340"/>
                  <a:gd name="connsiteY2" fmla="*/ 1591759 h 1591759"/>
                  <a:gd name="connsiteX3" fmla="*/ 1334340 w 1334340"/>
                  <a:gd name="connsiteY3" fmla="*/ 777144 h 1591759"/>
                </a:gdLst>
                <a:ahLst/>
                <a:cxnLst>
                  <a:cxn ang="0">
                    <a:pos x="connsiteX0" y="connsiteY0"/>
                  </a:cxn>
                  <a:cxn ang="0">
                    <a:pos x="connsiteX1" y="connsiteY1"/>
                  </a:cxn>
                  <a:cxn ang="0">
                    <a:pos x="connsiteX2" y="connsiteY2"/>
                  </a:cxn>
                  <a:cxn ang="0">
                    <a:pos x="connsiteX3" y="connsiteY3"/>
                  </a:cxn>
                </a:cxnLst>
                <a:rect l="l" t="t" r="r" b="b"/>
                <a:pathLst>
                  <a:path w="1334340" h="1591759">
                    <a:moveTo>
                      <a:pt x="0" y="0"/>
                    </a:moveTo>
                    <a:lnTo>
                      <a:pt x="0" y="829279"/>
                    </a:lnTo>
                    <a:lnTo>
                      <a:pt x="1334340" y="1591759"/>
                    </a:lnTo>
                    <a:lnTo>
                      <a:pt x="1334340" y="777144"/>
                    </a:lnTo>
                    <a:close/>
                  </a:path>
                </a:pathLst>
              </a:custGeom>
              <a:gradFill>
                <a:gsLst>
                  <a:gs pos="30000">
                    <a:schemeClr val="accent1">
                      <a:lumMod val="75000"/>
                      <a:alpha val="70000"/>
                    </a:schemeClr>
                  </a:gs>
                  <a:gs pos="58000">
                    <a:schemeClr val="accent1">
                      <a:lumMod val="75000"/>
                      <a:alpha val="31000"/>
                    </a:schemeClr>
                  </a:gs>
                </a:gsLst>
                <a:lin ang="7200000" scaled="0"/>
              </a:gradFill>
              <a:ln w="16291" cap="flat">
                <a:noFill/>
                <a:prstDash val="solid"/>
                <a:miter/>
              </a:ln>
            </p:spPr>
            <p:txBody>
              <a:bodyPr rtlCol="0" anchor="ctr"/>
              <a:lstStyle/>
              <a:p>
                <a:endParaRPr lang="zh-CN" altLang="en-US" sz="1600" dirty="0">
                  <a:latin typeface="阿里巴巴普惠体 3.0 55 Regular" panose="00020600040101010101" pitchFamily="18" charset="-122"/>
                  <a:ea typeface="阿里巴巴普惠体 3.0 55 Regular" panose="00020600040101010101" pitchFamily="18" charset="-122"/>
                </a:endParaRPr>
              </a:p>
            </p:txBody>
          </p:sp>
          <p:sp>
            <p:nvSpPr>
              <p:cNvPr id="34" name="矩形 33">
                <a:extLst>
                  <a:ext uri="{FF2B5EF4-FFF2-40B4-BE49-F238E27FC236}">
                    <a16:creationId xmlns:a16="http://schemas.microsoft.com/office/drawing/2014/main" id="{E5EEB43A-2F2A-87E4-2B6E-6C3292C0855F}"/>
                  </a:ext>
                </a:extLst>
              </p:cNvPr>
              <p:cNvSpPr/>
              <p:nvPr/>
            </p:nvSpPr>
            <p:spPr>
              <a:xfrm>
                <a:off x="9320059" y="7102079"/>
                <a:ext cx="1354441" cy="1333428"/>
              </a:xfrm>
              <a:prstGeom prst="rect">
                <a:avLst/>
              </a:prstGeom>
            </p:spPr>
            <p:txBody>
              <a:bodyPr wrap="square">
                <a:spAutoFit/>
              </a:bodyPr>
              <a:lstStyle/>
              <a:p>
                <a:pPr defTabSz="914400">
                  <a:defRPr/>
                </a:pPr>
                <a:r>
                  <a:rPr lang="zh-CN" altLang="en-US" sz="2800" b="1" dirty="0">
                    <a:ln>
                      <a:solidFill>
                        <a:srgbClr val="E1F2FA"/>
                      </a:solidFill>
                    </a:ln>
                    <a:solidFill>
                      <a:srgbClr val="175CDD"/>
                    </a:solidFill>
                    <a:latin typeface="阿里巴巴普惠体 Heavy" panose="00020600040101010101" pitchFamily="18" charset="-122"/>
                    <a:ea typeface="阿里巴巴普惠体 Heavy" panose="00020600040101010101" pitchFamily="18" charset="-122"/>
                    <a:cs typeface="阿里巴巴普惠体 Heavy" panose="00020600040101010101" pitchFamily="18" charset="-122"/>
                  </a:rPr>
                  <a:t>人工</a:t>
                </a:r>
                <a:endParaRPr lang="en-US" altLang="zh-CN" sz="2800" b="1" dirty="0">
                  <a:ln>
                    <a:solidFill>
                      <a:srgbClr val="E1F2FA"/>
                    </a:solidFill>
                  </a:ln>
                  <a:solidFill>
                    <a:srgbClr val="175CDD"/>
                  </a:solidFill>
                  <a:latin typeface="阿里巴巴普惠体 Heavy" panose="00020600040101010101" pitchFamily="18" charset="-122"/>
                  <a:ea typeface="阿里巴巴普惠体 Heavy" panose="00020600040101010101" pitchFamily="18" charset="-122"/>
                  <a:cs typeface="阿里巴巴普惠体 Heavy" panose="00020600040101010101" pitchFamily="18" charset="-122"/>
                </a:endParaRPr>
              </a:p>
              <a:p>
                <a:pPr defTabSz="914400">
                  <a:defRPr/>
                </a:pPr>
                <a:r>
                  <a:rPr lang="zh-CN" altLang="en-US" sz="2800" b="1" dirty="0">
                    <a:ln>
                      <a:solidFill>
                        <a:srgbClr val="E1F2FA"/>
                      </a:solidFill>
                    </a:ln>
                    <a:solidFill>
                      <a:srgbClr val="175CDD"/>
                    </a:solidFill>
                    <a:latin typeface="阿里巴巴普惠体 Heavy" panose="00020600040101010101" pitchFamily="18" charset="-122"/>
                    <a:ea typeface="阿里巴巴普惠体 Heavy" panose="00020600040101010101" pitchFamily="18" charset="-122"/>
                    <a:cs typeface="阿里巴巴普惠体 Heavy" panose="00020600040101010101" pitchFamily="18" charset="-122"/>
                  </a:rPr>
                  <a:t>运维</a:t>
                </a:r>
                <a:endParaRPr lang="en-US" altLang="zh-CN" sz="2800" b="1" dirty="0">
                  <a:ln>
                    <a:solidFill>
                      <a:srgbClr val="E1F2FA"/>
                    </a:solidFill>
                  </a:ln>
                  <a:solidFill>
                    <a:srgbClr val="175CDD"/>
                  </a:solidFill>
                  <a:latin typeface="阿里巴巴普惠体 Heavy" panose="00020600040101010101" pitchFamily="18" charset="-122"/>
                  <a:ea typeface="阿里巴巴普惠体 Heavy" panose="00020600040101010101" pitchFamily="18" charset="-122"/>
                  <a:cs typeface="阿里巴巴普惠体 Heavy" panose="00020600040101010101" pitchFamily="18" charset="-122"/>
                </a:endParaRPr>
              </a:p>
            </p:txBody>
          </p:sp>
          <p:sp>
            <p:nvSpPr>
              <p:cNvPr id="35" name="矩形 34">
                <a:extLst>
                  <a:ext uri="{FF2B5EF4-FFF2-40B4-BE49-F238E27FC236}">
                    <a16:creationId xmlns:a16="http://schemas.microsoft.com/office/drawing/2014/main" id="{323BEB1E-D3D5-98DC-58E4-964E82D1DEF8}"/>
                  </a:ext>
                </a:extLst>
              </p:cNvPr>
              <p:cNvSpPr/>
              <p:nvPr/>
            </p:nvSpPr>
            <p:spPr>
              <a:xfrm>
                <a:off x="10210742" y="5607077"/>
                <a:ext cx="1938491" cy="1333428"/>
              </a:xfrm>
              <a:prstGeom prst="rect">
                <a:avLst/>
              </a:prstGeom>
            </p:spPr>
            <p:txBody>
              <a:bodyPr wrap="square">
                <a:spAutoFit/>
              </a:bodyPr>
              <a:lstStyle/>
              <a:p>
                <a:pPr algn="ctr" defTabSz="914400">
                  <a:defRPr/>
                </a:pPr>
                <a:r>
                  <a:rPr lang="zh-CN" altLang="en-US" sz="2800" b="1" dirty="0">
                    <a:ln>
                      <a:solidFill>
                        <a:srgbClr val="E1F2FA"/>
                      </a:solidFill>
                    </a:ln>
                    <a:solidFill>
                      <a:srgbClr val="175CDD"/>
                    </a:solidFill>
                    <a:latin typeface="阿里巴巴普惠体 Heavy" panose="00020600040101010101" pitchFamily="18" charset="-122"/>
                    <a:ea typeface="阿里巴巴普惠体 Heavy" panose="00020600040101010101" pitchFamily="18" charset="-122"/>
                    <a:cs typeface="阿里巴巴普惠体 Heavy" panose="00020600040101010101" pitchFamily="18" charset="-122"/>
                  </a:rPr>
                  <a:t>自动化</a:t>
                </a:r>
                <a:endParaRPr lang="en-US" altLang="zh-CN" sz="2800" b="1" dirty="0">
                  <a:ln>
                    <a:solidFill>
                      <a:srgbClr val="E1F2FA"/>
                    </a:solidFill>
                  </a:ln>
                  <a:solidFill>
                    <a:srgbClr val="175CDD"/>
                  </a:solidFill>
                  <a:latin typeface="阿里巴巴普惠体 Heavy" panose="00020600040101010101" pitchFamily="18" charset="-122"/>
                  <a:ea typeface="阿里巴巴普惠体 Heavy" panose="00020600040101010101" pitchFamily="18" charset="-122"/>
                  <a:cs typeface="阿里巴巴普惠体 Heavy" panose="00020600040101010101" pitchFamily="18" charset="-122"/>
                </a:endParaRPr>
              </a:p>
              <a:p>
                <a:pPr algn="ctr" defTabSz="914400">
                  <a:defRPr/>
                </a:pPr>
                <a:r>
                  <a:rPr lang="zh-CN" altLang="en-US" sz="2800" b="1" dirty="0">
                    <a:ln>
                      <a:solidFill>
                        <a:srgbClr val="E1F2FA"/>
                      </a:solidFill>
                    </a:ln>
                    <a:solidFill>
                      <a:srgbClr val="175CDD"/>
                    </a:solidFill>
                    <a:latin typeface="阿里巴巴普惠体 Heavy" panose="00020600040101010101" pitchFamily="18" charset="-122"/>
                    <a:ea typeface="阿里巴巴普惠体 Heavy" panose="00020600040101010101" pitchFamily="18" charset="-122"/>
                    <a:cs typeface="阿里巴巴普惠体 Heavy" panose="00020600040101010101" pitchFamily="18" charset="-122"/>
                  </a:rPr>
                  <a:t>运维</a:t>
                </a:r>
                <a:endParaRPr lang="en-US" altLang="zh-CN" sz="2800" b="1" dirty="0">
                  <a:ln>
                    <a:solidFill>
                      <a:srgbClr val="E1F2FA"/>
                    </a:solidFill>
                  </a:ln>
                  <a:solidFill>
                    <a:srgbClr val="175CDD"/>
                  </a:solidFill>
                  <a:latin typeface="阿里巴巴普惠体 Heavy" panose="00020600040101010101" pitchFamily="18" charset="-122"/>
                  <a:ea typeface="阿里巴巴普惠体 Heavy" panose="00020600040101010101" pitchFamily="18" charset="-122"/>
                  <a:cs typeface="阿里巴巴普惠体 Heavy" panose="00020600040101010101" pitchFamily="18" charset="-122"/>
                </a:endParaRPr>
              </a:p>
            </p:txBody>
          </p:sp>
          <p:sp>
            <p:nvSpPr>
              <p:cNvPr id="36" name="矩形 35">
                <a:extLst>
                  <a:ext uri="{FF2B5EF4-FFF2-40B4-BE49-F238E27FC236}">
                    <a16:creationId xmlns:a16="http://schemas.microsoft.com/office/drawing/2014/main" id="{6BD873A3-A610-9547-EB52-8DD54648581A}"/>
                  </a:ext>
                </a:extLst>
              </p:cNvPr>
              <p:cNvSpPr/>
              <p:nvPr/>
            </p:nvSpPr>
            <p:spPr>
              <a:xfrm>
                <a:off x="11828159" y="4112075"/>
                <a:ext cx="1436321" cy="1333428"/>
              </a:xfrm>
              <a:prstGeom prst="rect">
                <a:avLst/>
              </a:prstGeom>
            </p:spPr>
            <p:txBody>
              <a:bodyPr wrap="square">
                <a:spAutoFit/>
              </a:bodyPr>
              <a:lstStyle/>
              <a:p>
                <a:pPr algn="ctr" defTabSz="914400">
                  <a:defRPr/>
                </a:pPr>
                <a:r>
                  <a:rPr lang="zh-CN" altLang="en-US" sz="2800" b="1" dirty="0">
                    <a:ln>
                      <a:solidFill>
                        <a:srgbClr val="E1F2FA"/>
                      </a:solidFill>
                    </a:ln>
                    <a:solidFill>
                      <a:srgbClr val="175CDD"/>
                    </a:solidFill>
                    <a:latin typeface="阿里巴巴普惠体 Heavy" panose="00020600040101010101" pitchFamily="18" charset="-122"/>
                    <a:ea typeface="阿里巴巴普惠体 Heavy" panose="00020600040101010101" pitchFamily="18" charset="-122"/>
                    <a:cs typeface="阿里巴巴普惠体 Heavy" panose="00020600040101010101" pitchFamily="18" charset="-122"/>
                  </a:rPr>
                  <a:t>智能</a:t>
                </a:r>
                <a:endParaRPr lang="en-US" altLang="zh-CN" sz="2800" b="1" dirty="0">
                  <a:ln>
                    <a:solidFill>
                      <a:srgbClr val="E1F2FA"/>
                    </a:solidFill>
                  </a:ln>
                  <a:solidFill>
                    <a:srgbClr val="175CDD"/>
                  </a:solidFill>
                  <a:latin typeface="阿里巴巴普惠体 Heavy" panose="00020600040101010101" pitchFamily="18" charset="-122"/>
                  <a:ea typeface="阿里巴巴普惠体 Heavy" panose="00020600040101010101" pitchFamily="18" charset="-122"/>
                  <a:cs typeface="阿里巴巴普惠体 Heavy" panose="00020600040101010101" pitchFamily="18" charset="-122"/>
                </a:endParaRPr>
              </a:p>
              <a:p>
                <a:pPr algn="ctr" defTabSz="914400">
                  <a:defRPr/>
                </a:pPr>
                <a:r>
                  <a:rPr lang="zh-CN" altLang="en-US" sz="2800" b="1" dirty="0">
                    <a:ln>
                      <a:solidFill>
                        <a:srgbClr val="E1F2FA"/>
                      </a:solidFill>
                    </a:ln>
                    <a:solidFill>
                      <a:srgbClr val="175CDD"/>
                    </a:solidFill>
                    <a:latin typeface="阿里巴巴普惠体 Heavy" panose="00020600040101010101" pitchFamily="18" charset="-122"/>
                    <a:ea typeface="阿里巴巴普惠体 Heavy" panose="00020600040101010101" pitchFamily="18" charset="-122"/>
                    <a:cs typeface="阿里巴巴普惠体 Heavy" panose="00020600040101010101" pitchFamily="18" charset="-122"/>
                  </a:rPr>
                  <a:t>运维</a:t>
                </a:r>
                <a:endParaRPr lang="en-US" altLang="zh-CN" sz="2800" b="1" dirty="0">
                  <a:ln>
                    <a:solidFill>
                      <a:srgbClr val="E1F2FA"/>
                    </a:solidFill>
                  </a:ln>
                  <a:solidFill>
                    <a:srgbClr val="175CDD"/>
                  </a:solidFill>
                  <a:latin typeface="阿里巴巴普惠体 Heavy" panose="00020600040101010101" pitchFamily="18" charset="-122"/>
                  <a:ea typeface="阿里巴巴普惠体 Heavy" panose="00020600040101010101" pitchFamily="18" charset="-122"/>
                  <a:cs typeface="阿里巴巴普惠体 Heavy" panose="00020600040101010101" pitchFamily="18" charset="-122"/>
                </a:endParaRPr>
              </a:p>
            </p:txBody>
          </p:sp>
        </p:grpSp>
      </p:grpSp>
      <p:sp>
        <p:nvSpPr>
          <p:cNvPr id="37" name="文本框 36">
            <a:extLst>
              <a:ext uri="{FF2B5EF4-FFF2-40B4-BE49-F238E27FC236}">
                <a16:creationId xmlns:a16="http://schemas.microsoft.com/office/drawing/2014/main" id="{3575F00F-F98C-7330-6439-F67D2431B98F}"/>
              </a:ext>
            </a:extLst>
          </p:cNvPr>
          <p:cNvSpPr txBox="1"/>
          <p:nvPr/>
        </p:nvSpPr>
        <p:spPr>
          <a:xfrm>
            <a:off x="3525852" y="1661851"/>
            <a:ext cx="4433360" cy="4888839"/>
          </a:xfrm>
          <a:prstGeom prst="rect">
            <a:avLst/>
          </a:prstGeom>
          <a:noFill/>
        </p:spPr>
        <p:txBody>
          <a:bodyPr wrap="square" rtlCol="0">
            <a:spAutoFit/>
          </a:bodyPr>
          <a:lstStyle/>
          <a:p>
            <a:pPr marR="0" lvl="0" algn="just" fontAlgn="auto">
              <a:lnSpc>
                <a:spcPct val="130000"/>
              </a:lnSpc>
              <a:spcBef>
                <a:spcPts val="0"/>
              </a:spcBef>
              <a:spcAft>
                <a:spcPts val="1400"/>
              </a:spcAft>
              <a:buClrTx/>
              <a:buSzTx/>
              <a:defRPr/>
            </a:pPr>
            <a:r>
              <a:rPr lang="zh-CN" altLang="en-US" sz="2000" b="1" dirty="0">
                <a:solidFill>
                  <a:srgbClr val="175CDD"/>
                </a:solidFill>
              </a:rPr>
              <a:t>当前现状及痛点</a:t>
            </a:r>
            <a:endParaRPr lang="en-US" altLang="zh-CN" sz="2000" b="1" dirty="0">
              <a:solidFill>
                <a:srgbClr val="175CDD"/>
              </a:solidFill>
            </a:endParaRPr>
          </a:p>
          <a:p>
            <a:pPr marL="179705" lvl="1" indent="-179705" algn="just">
              <a:lnSpc>
                <a:spcPct val="130000"/>
              </a:lnSpc>
              <a:spcAft>
                <a:spcPts val="800"/>
              </a:spcAft>
              <a:buFont typeface="Arial" panose="020B0604020202020204" pitchFamily="34" charset="0"/>
              <a:buChar char="•"/>
            </a:pPr>
            <a:r>
              <a:rPr lang="zh-CN" altLang="en-US" sz="1500" dirty="0">
                <a:solidFill>
                  <a:srgbClr val="342D2C"/>
                </a:solidFill>
              </a:rPr>
              <a:t>当前多数</a:t>
            </a:r>
            <a:r>
              <a:rPr lang="en-US" altLang="zh-CN" sz="1500" dirty="0">
                <a:solidFill>
                  <a:srgbClr val="342D2C"/>
                </a:solidFill>
              </a:rPr>
              <a:t>IT</a:t>
            </a:r>
            <a:r>
              <a:rPr lang="zh-CN" altLang="en-US" sz="1500" dirty="0">
                <a:solidFill>
                  <a:srgbClr val="342D2C"/>
                </a:solidFill>
              </a:rPr>
              <a:t>系统的运维采用与业务绑定的集中管理平台方式，处于自动化运维阶段</a:t>
            </a:r>
            <a:endParaRPr lang="en-US" altLang="zh-CN" sz="1500" dirty="0">
              <a:solidFill>
                <a:srgbClr val="342D2C"/>
              </a:solidFill>
            </a:endParaRPr>
          </a:p>
          <a:p>
            <a:pPr marL="179705" lvl="1" indent="-179705" algn="just">
              <a:lnSpc>
                <a:spcPct val="130000"/>
              </a:lnSpc>
              <a:spcAft>
                <a:spcPts val="800"/>
              </a:spcAft>
              <a:buFont typeface="Arial" panose="020B0604020202020204" pitchFamily="34" charset="0"/>
              <a:buChar char="•"/>
            </a:pPr>
            <a:r>
              <a:rPr lang="zh-CN" altLang="en-US" sz="1500" dirty="0">
                <a:solidFill>
                  <a:srgbClr val="342D2C"/>
                </a:solidFill>
              </a:rPr>
              <a:t>部分厂家有独立的运维管理平台，也融入了机器学习等智能处理，但在根因分析，自愈处理等方面表现差强人意</a:t>
            </a:r>
            <a:endParaRPr lang="en-US" altLang="zh-CN" sz="1500" dirty="0">
              <a:solidFill>
                <a:srgbClr val="342D2C"/>
              </a:solidFill>
            </a:endParaRPr>
          </a:p>
          <a:p>
            <a:pPr marL="179705" lvl="1" indent="-179705" algn="just">
              <a:lnSpc>
                <a:spcPct val="130000"/>
              </a:lnSpc>
              <a:spcAft>
                <a:spcPts val="800"/>
              </a:spcAft>
              <a:buFont typeface="Arial" panose="020B0604020202020204" pitchFamily="34" charset="0"/>
              <a:buChar char="•"/>
            </a:pPr>
            <a:r>
              <a:rPr lang="zh-CN" altLang="en-US" sz="1500" dirty="0">
                <a:solidFill>
                  <a:srgbClr val="342D2C"/>
                </a:solidFill>
              </a:rPr>
              <a:t>基础软件行业面临的业务稳定性、高可用等问题都对运维管理提出非常高的要求，如何快速定位和解决故障成为挑战</a:t>
            </a:r>
            <a:endParaRPr lang="en-US" altLang="zh-CN" sz="1500" dirty="0">
              <a:solidFill>
                <a:srgbClr val="342D2C"/>
              </a:solidFill>
            </a:endParaRPr>
          </a:p>
          <a:p>
            <a:pPr marL="179705" lvl="1" indent="-179705" algn="just">
              <a:lnSpc>
                <a:spcPct val="130000"/>
              </a:lnSpc>
              <a:spcAft>
                <a:spcPts val="800"/>
              </a:spcAft>
              <a:buFont typeface="Arial" panose="020B0604020202020204" pitchFamily="34" charset="0"/>
              <a:buChar char="•"/>
            </a:pPr>
            <a:r>
              <a:rPr lang="zh-CN" altLang="en-US" sz="1500" dirty="0">
                <a:solidFill>
                  <a:srgbClr val="342D2C"/>
                </a:solidFill>
              </a:rPr>
              <a:t>如何通过准确的智能分析，降低运维人员的学习成本，也是运维管理平台需要解决的痛点</a:t>
            </a:r>
            <a:endParaRPr lang="en-US" altLang="zh-CN" sz="1500" dirty="0">
              <a:solidFill>
                <a:srgbClr val="342D2C"/>
              </a:solidFill>
            </a:endParaRPr>
          </a:p>
          <a:p>
            <a:pPr marL="179705" indent="-179705" algn="just">
              <a:lnSpc>
                <a:spcPct val="130000"/>
              </a:lnSpc>
              <a:spcAft>
                <a:spcPts val="800"/>
              </a:spcAft>
              <a:buFont typeface="Arial" panose="020B0604020202020204" pitchFamily="34" charset="0"/>
              <a:buChar char="•"/>
            </a:pPr>
            <a:endParaRPr lang="en-US" altLang="zh-CN" sz="1500" dirty="0">
              <a:solidFill>
                <a:schemeClr val="accent1"/>
              </a:solidFill>
            </a:endParaRPr>
          </a:p>
          <a:p>
            <a:pPr marL="285750" algn="just">
              <a:lnSpc>
                <a:spcPct val="130000"/>
              </a:lnSpc>
              <a:spcAft>
                <a:spcPts val="800"/>
              </a:spcAft>
              <a:buFont typeface="Arial" panose="020B0604020202020204" pitchFamily="34" charset="0"/>
              <a:buChar char="•"/>
            </a:pPr>
            <a:endParaRPr lang="en-US" altLang="zh-CN" sz="1600" dirty="0">
              <a:solidFill>
                <a:schemeClr val="accent1"/>
              </a:solidFill>
            </a:endParaRPr>
          </a:p>
        </p:txBody>
      </p:sp>
    </p:spTree>
    <p:extLst>
      <p:ext uri="{BB962C8B-B14F-4D97-AF65-F5344CB8AC3E}">
        <p14:creationId xmlns:p14="http://schemas.microsoft.com/office/powerpoint/2010/main" val="1988593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DEF96E-E92C-F7C0-CD6A-3FE9B02A1D86}"/>
            </a:ext>
          </a:extLst>
        </p:cNvPr>
        <p:cNvGrpSpPr/>
        <p:nvPr/>
      </p:nvGrpSpPr>
      <p:grpSpPr>
        <a:xfrm>
          <a:off x="0" y="0"/>
          <a:ext cx="0" cy="0"/>
          <a:chOff x="0" y="0"/>
          <a:chExt cx="0" cy="0"/>
        </a:xfrm>
      </p:grpSpPr>
      <p:sp>
        <p:nvSpPr>
          <p:cNvPr id="5" name="标题 4">
            <a:extLst>
              <a:ext uri="{FF2B5EF4-FFF2-40B4-BE49-F238E27FC236}">
                <a16:creationId xmlns:a16="http://schemas.microsoft.com/office/drawing/2014/main" id="{232D4AD5-D152-9067-C7C9-F63F2EDB8008}"/>
              </a:ext>
            </a:extLst>
          </p:cNvPr>
          <p:cNvSpPr>
            <a:spLocks noGrp="1"/>
          </p:cNvSpPr>
          <p:nvPr>
            <p:ph type="title"/>
          </p:nvPr>
        </p:nvSpPr>
        <p:spPr/>
        <p:txBody>
          <a:bodyPr>
            <a:normAutofit fontScale="90000"/>
          </a:bodyPr>
          <a:lstStyle/>
          <a:p>
            <a:r>
              <a:rPr lang="zh-CN" altLang="en-US" sz="3200" b="1" dirty="0">
                <a:latin typeface="方正兰亭黑简体" panose="02000000000000000000" pitchFamily="2" charset="-122"/>
                <a:ea typeface="方正兰亭黑简体" panose="02000000000000000000" pitchFamily="2" charset="-122"/>
              </a:rPr>
              <a:t>麒麟信安新一代智能运维管理平台架构设计</a:t>
            </a:r>
            <a:endParaRPr lang="zh-CN" altLang="en-US" dirty="0"/>
          </a:p>
        </p:txBody>
      </p:sp>
      <p:sp>
        <p:nvSpPr>
          <p:cNvPr id="7" name="文本框 6">
            <a:extLst>
              <a:ext uri="{FF2B5EF4-FFF2-40B4-BE49-F238E27FC236}">
                <a16:creationId xmlns:a16="http://schemas.microsoft.com/office/drawing/2014/main" id="{9E2A1806-D316-E1C2-3398-FD562484AA5F}"/>
              </a:ext>
            </a:extLst>
          </p:cNvPr>
          <p:cNvSpPr txBox="1"/>
          <p:nvPr/>
        </p:nvSpPr>
        <p:spPr>
          <a:xfrm>
            <a:off x="8925411" y="1342249"/>
            <a:ext cx="3008287" cy="4524315"/>
          </a:xfrm>
          <a:prstGeom prst="rect">
            <a:avLst/>
          </a:prstGeom>
          <a:noFill/>
        </p:spPr>
        <p:txBody>
          <a:bodyPr wrap="square" rtlCol="0">
            <a:spAutoFit/>
          </a:bodyPr>
          <a:lstStyle/>
          <a:p>
            <a:pPr marL="285750" indent="-285750">
              <a:buFont typeface="Arial" panose="020B0604020202020204" pitchFamily="34" charset="0"/>
              <a:buChar char="•"/>
            </a:pPr>
            <a:r>
              <a:rPr lang="zh-CN" altLang="en-US" sz="1600" dirty="0">
                <a:solidFill>
                  <a:schemeClr val="accent1"/>
                </a:solidFill>
              </a:rPr>
              <a:t>支持物理机、虚拟机、容器等多种目标</a:t>
            </a:r>
            <a:r>
              <a:rPr lang="en-US" altLang="zh-CN" sz="1600" dirty="0">
                <a:solidFill>
                  <a:schemeClr val="accent1"/>
                </a:solidFill>
              </a:rPr>
              <a:t>IT</a:t>
            </a:r>
            <a:r>
              <a:rPr lang="zh-CN" altLang="en-US" sz="1600" dirty="0">
                <a:solidFill>
                  <a:schemeClr val="accent1"/>
                </a:solidFill>
              </a:rPr>
              <a:t>基础设施</a:t>
            </a:r>
            <a:endParaRPr lang="en-US" altLang="zh-CN" sz="1600" dirty="0">
              <a:solidFill>
                <a:schemeClr val="accent1"/>
              </a:solidFill>
            </a:endParaRPr>
          </a:p>
          <a:p>
            <a:pPr marL="285750" indent="-285750">
              <a:buFont typeface="Arial" panose="020B0604020202020204" pitchFamily="34" charset="0"/>
              <a:buChar char="•"/>
            </a:pPr>
            <a:endParaRPr lang="en-US" altLang="zh-CN" sz="1600" dirty="0">
              <a:solidFill>
                <a:schemeClr val="accent1"/>
              </a:solidFill>
            </a:endParaRPr>
          </a:p>
          <a:p>
            <a:pPr marL="285750" indent="-285750">
              <a:buFont typeface="Arial" panose="020B0604020202020204" pitchFamily="34" charset="0"/>
              <a:buChar char="•"/>
            </a:pPr>
            <a:r>
              <a:rPr lang="zh-CN" altLang="en-US" sz="1600" dirty="0">
                <a:solidFill>
                  <a:schemeClr val="accent1"/>
                </a:solidFill>
              </a:rPr>
              <a:t>基于</a:t>
            </a:r>
            <a:r>
              <a:rPr lang="en-US" altLang="zh-CN" sz="1600" dirty="0" err="1">
                <a:solidFill>
                  <a:schemeClr val="accent1"/>
                </a:solidFill>
              </a:rPr>
              <a:t>eBPF</a:t>
            </a:r>
            <a:r>
              <a:rPr lang="zh-CN" altLang="en-US" sz="1600" dirty="0">
                <a:solidFill>
                  <a:schemeClr val="accent1"/>
                </a:solidFill>
              </a:rPr>
              <a:t>的实现非侵入式进程</a:t>
            </a:r>
            <a:r>
              <a:rPr lang="zh-CN" altLang="en-US" sz="1600">
                <a:solidFill>
                  <a:schemeClr val="accent1"/>
                </a:solidFill>
              </a:rPr>
              <a:t>级数据采集，支持各种类型的应用</a:t>
            </a:r>
            <a:endParaRPr lang="en-US" altLang="zh-CN" sz="1600" dirty="0">
              <a:solidFill>
                <a:schemeClr val="accent1"/>
              </a:solidFill>
            </a:endParaRPr>
          </a:p>
          <a:p>
            <a:endParaRPr lang="en-US" altLang="zh-CN" sz="1600" dirty="0">
              <a:solidFill>
                <a:schemeClr val="accent1"/>
              </a:solidFill>
            </a:endParaRPr>
          </a:p>
          <a:p>
            <a:pPr marL="285750" indent="-285750">
              <a:buFont typeface="Arial" panose="020B0604020202020204" pitchFamily="34" charset="0"/>
              <a:buChar char="•"/>
            </a:pPr>
            <a:r>
              <a:rPr lang="zh-CN" altLang="en-US" sz="1600" dirty="0">
                <a:solidFill>
                  <a:schemeClr val="accent1"/>
                </a:solidFill>
              </a:rPr>
              <a:t>基于专业运维领域大模型和</a:t>
            </a:r>
            <a:r>
              <a:rPr lang="en-US" altLang="zh-CN" sz="1600" dirty="0" err="1">
                <a:solidFill>
                  <a:schemeClr val="accent1"/>
                </a:solidFill>
              </a:rPr>
              <a:t>EulerCopilot</a:t>
            </a:r>
            <a:r>
              <a:rPr lang="zh-CN" altLang="en-US" sz="1600" dirty="0">
                <a:solidFill>
                  <a:schemeClr val="accent1"/>
                </a:solidFill>
              </a:rPr>
              <a:t>提供的能力实现多</a:t>
            </a:r>
            <a:r>
              <a:rPr lang="en-US" altLang="zh-CN" sz="1600" dirty="0">
                <a:solidFill>
                  <a:schemeClr val="accent1"/>
                </a:solidFill>
              </a:rPr>
              <a:t>Agent</a:t>
            </a:r>
            <a:r>
              <a:rPr lang="zh-CN" altLang="en-US" sz="1600" dirty="0">
                <a:solidFill>
                  <a:schemeClr val="accent1"/>
                </a:solidFill>
              </a:rPr>
              <a:t>的协同处理</a:t>
            </a:r>
            <a:endParaRPr lang="en-US" altLang="zh-CN" sz="1600" dirty="0">
              <a:solidFill>
                <a:schemeClr val="accent1"/>
              </a:solidFill>
            </a:endParaRPr>
          </a:p>
          <a:p>
            <a:pPr marL="285750" indent="-285750">
              <a:buFont typeface="Arial" panose="020B0604020202020204" pitchFamily="34" charset="0"/>
              <a:buChar char="•"/>
            </a:pPr>
            <a:endParaRPr lang="en-US" altLang="zh-CN" sz="1600" dirty="0">
              <a:solidFill>
                <a:schemeClr val="accent1"/>
              </a:solidFill>
            </a:endParaRPr>
          </a:p>
          <a:p>
            <a:pPr marL="285750" indent="-285750">
              <a:buFont typeface="Arial" panose="020B0604020202020204" pitchFamily="34" charset="0"/>
              <a:buChar char="•"/>
            </a:pPr>
            <a:r>
              <a:rPr lang="zh-CN" altLang="en-US" sz="1600" dirty="0">
                <a:solidFill>
                  <a:schemeClr val="accent1"/>
                </a:solidFill>
              </a:rPr>
              <a:t>基于多种机器学习小模型对不同类型的时序数据实现差异化处理</a:t>
            </a:r>
            <a:endParaRPr lang="en-US" altLang="zh-CN" sz="1600" dirty="0">
              <a:solidFill>
                <a:schemeClr val="accent1"/>
              </a:solidFill>
            </a:endParaRPr>
          </a:p>
          <a:p>
            <a:pPr marL="285750" indent="-285750">
              <a:buFont typeface="Arial" panose="020B0604020202020204" pitchFamily="34" charset="0"/>
              <a:buChar char="•"/>
            </a:pPr>
            <a:endParaRPr lang="en-US" altLang="zh-CN" sz="1600" dirty="0">
              <a:solidFill>
                <a:schemeClr val="accent1"/>
              </a:solidFill>
            </a:endParaRPr>
          </a:p>
          <a:p>
            <a:pPr marL="285750" indent="-285750">
              <a:buFont typeface="Arial" panose="020B0604020202020204" pitchFamily="34" charset="0"/>
              <a:buChar char="•"/>
            </a:pPr>
            <a:r>
              <a:rPr lang="zh-CN" altLang="en-US" sz="1600" dirty="0">
                <a:solidFill>
                  <a:schemeClr val="accent1"/>
                </a:solidFill>
              </a:rPr>
              <a:t>提供智能运维助手，</a:t>
            </a:r>
            <a:r>
              <a:rPr lang="en-US" altLang="zh-CN" sz="1600" dirty="0">
                <a:solidFill>
                  <a:schemeClr val="accent1"/>
                </a:solidFill>
              </a:rPr>
              <a:t>AI</a:t>
            </a:r>
            <a:r>
              <a:rPr lang="zh-CN" altLang="en-US" sz="1600" dirty="0">
                <a:solidFill>
                  <a:schemeClr val="accent1"/>
                </a:solidFill>
              </a:rPr>
              <a:t>智能巡检，</a:t>
            </a:r>
            <a:r>
              <a:rPr lang="en-US" altLang="zh-CN" sz="1600" dirty="0">
                <a:solidFill>
                  <a:schemeClr val="accent1"/>
                </a:solidFill>
              </a:rPr>
              <a:t>AI</a:t>
            </a:r>
            <a:r>
              <a:rPr lang="zh-CN" altLang="en-US" sz="1600" dirty="0">
                <a:solidFill>
                  <a:schemeClr val="accent1"/>
                </a:solidFill>
              </a:rPr>
              <a:t>效能管理，智能报表等功能模块。</a:t>
            </a:r>
          </a:p>
        </p:txBody>
      </p:sp>
      <p:pic>
        <p:nvPicPr>
          <p:cNvPr id="6" name="图片 5">
            <a:extLst>
              <a:ext uri="{FF2B5EF4-FFF2-40B4-BE49-F238E27FC236}">
                <a16:creationId xmlns:a16="http://schemas.microsoft.com/office/drawing/2014/main" id="{EE9B914C-7446-648E-9A38-3FFEC2FA1121}"/>
              </a:ext>
            </a:extLst>
          </p:cNvPr>
          <p:cNvPicPr>
            <a:picLocks noChangeAspect="1"/>
          </p:cNvPicPr>
          <p:nvPr/>
        </p:nvPicPr>
        <p:blipFill>
          <a:blip r:embed="rId3"/>
          <a:stretch>
            <a:fillRect/>
          </a:stretch>
        </p:blipFill>
        <p:spPr>
          <a:xfrm>
            <a:off x="580571" y="1342249"/>
            <a:ext cx="8344840" cy="5019053"/>
          </a:xfrm>
          <a:prstGeom prst="rect">
            <a:avLst/>
          </a:prstGeom>
        </p:spPr>
      </p:pic>
    </p:spTree>
    <p:extLst>
      <p:ext uri="{BB962C8B-B14F-4D97-AF65-F5344CB8AC3E}">
        <p14:creationId xmlns:p14="http://schemas.microsoft.com/office/powerpoint/2010/main" val="25215748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6828B7-8D65-87DB-2B02-CFBACFE9C728}"/>
            </a:ext>
          </a:extLst>
        </p:cNvPr>
        <p:cNvGrpSpPr/>
        <p:nvPr/>
      </p:nvGrpSpPr>
      <p:grpSpPr>
        <a:xfrm>
          <a:off x="0" y="0"/>
          <a:ext cx="0" cy="0"/>
          <a:chOff x="0" y="0"/>
          <a:chExt cx="0" cy="0"/>
        </a:xfrm>
      </p:grpSpPr>
      <p:sp>
        <p:nvSpPr>
          <p:cNvPr id="5" name="标题 4">
            <a:extLst>
              <a:ext uri="{FF2B5EF4-FFF2-40B4-BE49-F238E27FC236}">
                <a16:creationId xmlns:a16="http://schemas.microsoft.com/office/drawing/2014/main" id="{69AAF9E8-498A-CA93-3CF7-91EB7D3CEBB0}"/>
              </a:ext>
            </a:extLst>
          </p:cNvPr>
          <p:cNvSpPr>
            <a:spLocks noGrp="1"/>
          </p:cNvSpPr>
          <p:nvPr>
            <p:ph type="title"/>
          </p:nvPr>
        </p:nvSpPr>
        <p:spPr/>
        <p:txBody>
          <a:bodyPr>
            <a:normAutofit fontScale="90000"/>
          </a:bodyPr>
          <a:lstStyle/>
          <a:p>
            <a:pPr defTabSz="914272">
              <a:defRPr/>
            </a:pPr>
            <a:r>
              <a:rPr lang="zh-CN" altLang="en-US" sz="3200" b="1" dirty="0">
                <a:latin typeface="方正兰亭黑简体" panose="02000000000000000000" pitchFamily="2" charset="-122"/>
                <a:ea typeface="方正兰亭黑简体" panose="02000000000000000000" pitchFamily="2" charset="-122"/>
              </a:rPr>
              <a:t>平台的智能化实现逻辑</a:t>
            </a:r>
            <a:endParaRPr lang="en-US" altLang="zh-CN" sz="3200" b="1" dirty="0">
              <a:latin typeface="方正兰亭黑简体" panose="02000000000000000000" pitchFamily="2" charset="-122"/>
              <a:ea typeface="方正兰亭黑简体" panose="02000000000000000000" pitchFamily="2" charset="-122"/>
            </a:endParaRPr>
          </a:p>
        </p:txBody>
      </p:sp>
      <p:sp>
        <p:nvSpPr>
          <p:cNvPr id="3" name="文本框 2">
            <a:extLst>
              <a:ext uri="{FF2B5EF4-FFF2-40B4-BE49-F238E27FC236}">
                <a16:creationId xmlns:a16="http://schemas.microsoft.com/office/drawing/2014/main" id="{6301EA70-46F1-B15A-382F-0CFF9B3CBF8E}"/>
              </a:ext>
            </a:extLst>
          </p:cNvPr>
          <p:cNvSpPr txBox="1"/>
          <p:nvPr/>
        </p:nvSpPr>
        <p:spPr>
          <a:xfrm>
            <a:off x="8524875" y="2028825"/>
            <a:ext cx="3409950" cy="2554545"/>
          </a:xfrm>
          <a:prstGeom prst="rect">
            <a:avLst/>
          </a:prstGeom>
          <a:noFill/>
        </p:spPr>
        <p:txBody>
          <a:bodyPr wrap="square" rtlCol="0">
            <a:spAutoFit/>
          </a:bodyPr>
          <a:lstStyle/>
          <a:p>
            <a:pPr marL="285750" indent="-285750">
              <a:buFont typeface="Arial" panose="020B0604020202020204" pitchFamily="34" charset="0"/>
              <a:buChar char="•"/>
            </a:pPr>
            <a:r>
              <a:rPr lang="zh-CN" altLang="en-US" sz="1600" dirty="0">
                <a:solidFill>
                  <a:schemeClr val="accent1"/>
                </a:solidFill>
              </a:rPr>
              <a:t>运维领域大模型为智能化核心</a:t>
            </a:r>
            <a:endParaRPr lang="en-US" altLang="zh-CN" sz="1600" dirty="0">
              <a:solidFill>
                <a:schemeClr val="accent1"/>
              </a:solidFill>
            </a:endParaRPr>
          </a:p>
          <a:p>
            <a:pPr marL="285750" indent="-285750">
              <a:buFont typeface="Arial" panose="020B0604020202020204" pitchFamily="34" charset="0"/>
              <a:buChar char="•"/>
            </a:pPr>
            <a:endParaRPr lang="en-US" altLang="zh-CN" sz="1600" dirty="0">
              <a:solidFill>
                <a:schemeClr val="accent1"/>
              </a:solidFill>
            </a:endParaRPr>
          </a:p>
          <a:p>
            <a:pPr marL="285750" indent="-285750">
              <a:buFont typeface="Arial" panose="020B0604020202020204" pitchFamily="34" charset="0"/>
              <a:buChar char="•"/>
            </a:pPr>
            <a:r>
              <a:rPr lang="zh-CN" altLang="en-US" sz="1600" dirty="0">
                <a:solidFill>
                  <a:schemeClr val="accent1"/>
                </a:solidFill>
              </a:rPr>
              <a:t>多</a:t>
            </a:r>
            <a:r>
              <a:rPr lang="en-US" altLang="zh-CN" sz="1600" dirty="0">
                <a:solidFill>
                  <a:schemeClr val="accent1"/>
                </a:solidFill>
              </a:rPr>
              <a:t>Agent</a:t>
            </a:r>
            <a:r>
              <a:rPr lang="zh-CN" altLang="en-US" sz="1600" dirty="0">
                <a:solidFill>
                  <a:schemeClr val="accent1"/>
                </a:solidFill>
              </a:rPr>
              <a:t>协作实现智能化扩展</a:t>
            </a:r>
            <a:endParaRPr lang="en-US" altLang="zh-CN" sz="1600" dirty="0">
              <a:solidFill>
                <a:schemeClr val="accent1"/>
              </a:solidFill>
            </a:endParaRPr>
          </a:p>
          <a:p>
            <a:pPr marL="285750" indent="-285750">
              <a:buFont typeface="Arial" panose="020B0604020202020204" pitchFamily="34" charset="0"/>
              <a:buChar char="•"/>
            </a:pPr>
            <a:endParaRPr lang="en-US" altLang="zh-CN" sz="1600" dirty="0">
              <a:solidFill>
                <a:schemeClr val="accent1"/>
              </a:solidFill>
            </a:endParaRPr>
          </a:p>
          <a:p>
            <a:pPr marL="285750" indent="-285750">
              <a:buFont typeface="Arial" panose="020B0604020202020204" pitchFamily="34" charset="0"/>
              <a:buChar char="•"/>
            </a:pPr>
            <a:r>
              <a:rPr lang="zh-CN" altLang="en-US" sz="1600" dirty="0">
                <a:solidFill>
                  <a:schemeClr val="accent1"/>
                </a:solidFill>
              </a:rPr>
              <a:t>不同机器学习小模型集实现智能化辅助</a:t>
            </a:r>
            <a:endParaRPr lang="en-US" altLang="zh-CN" sz="1600" dirty="0">
              <a:solidFill>
                <a:schemeClr val="accent1"/>
              </a:solidFill>
            </a:endParaRPr>
          </a:p>
          <a:p>
            <a:pPr marL="285750" indent="-285750">
              <a:buFont typeface="Arial" panose="020B0604020202020204" pitchFamily="34" charset="0"/>
              <a:buChar char="•"/>
            </a:pPr>
            <a:endParaRPr lang="en-US" altLang="zh-CN" sz="1600" dirty="0">
              <a:solidFill>
                <a:schemeClr val="accent1"/>
              </a:solidFill>
            </a:endParaRPr>
          </a:p>
          <a:p>
            <a:pPr marL="285750" indent="-285750">
              <a:buFont typeface="Arial" panose="020B0604020202020204" pitchFamily="34" charset="0"/>
              <a:buChar char="•"/>
            </a:pPr>
            <a:r>
              <a:rPr lang="en-US" altLang="zh-CN" sz="1600" dirty="0">
                <a:solidFill>
                  <a:schemeClr val="accent1"/>
                </a:solidFill>
              </a:rPr>
              <a:t>Agent</a:t>
            </a:r>
            <a:r>
              <a:rPr lang="zh-CN" altLang="en-US" sz="1600" dirty="0">
                <a:solidFill>
                  <a:schemeClr val="accent1"/>
                </a:solidFill>
              </a:rPr>
              <a:t>和工具间通</a:t>
            </a:r>
            <a:r>
              <a:rPr lang="en-US" altLang="zh-CN" sz="1600" dirty="0" err="1">
                <a:solidFill>
                  <a:schemeClr val="accent1"/>
                </a:solidFill>
              </a:rPr>
              <a:t>EulerCopilot</a:t>
            </a:r>
            <a:br>
              <a:rPr lang="en-US" altLang="zh-CN" sz="1600" dirty="0">
                <a:solidFill>
                  <a:schemeClr val="accent1"/>
                </a:solidFill>
              </a:rPr>
            </a:br>
            <a:r>
              <a:rPr lang="zh-CN" altLang="en-US" sz="1600" dirty="0">
                <a:solidFill>
                  <a:schemeClr val="accent1"/>
                </a:solidFill>
              </a:rPr>
              <a:t>提供的工具语义标注的能力实现智能化联动</a:t>
            </a:r>
          </a:p>
        </p:txBody>
      </p:sp>
      <p:pic>
        <p:nvPicPr>
          <p:cNvPr id="8" name="图片 7">
            <a:extLst>
              <a:ext uri="{FF2B5EF4-FFF2-40B4-BE49-F238E27FC236}">
                <a16:creationId xmlns:a16="http://schemas.microsoft.com/office/drawing/2014/main" id="{B0143A1D-E792-D096-1700-6A7EFEB88E66}"/>
              </a:ext>
            </a:extLst>
          </p:cNvPr>
          <p:cNvPicPr>
            <a:picLocks noChangeAspect="1"/>
          </p:cNvPicPr>
          <p:nvPr/>
        </p:nvPicPr>
        <p:blipFill>
          <a:blip r:embed="rId3"/>
          <a:stretch>
            <a:fillRect/>
          </a:stretch>
        </p:blipFill>
        <p:spPr>
          <a:xfrm>
            <a:off x="580571" y="1589852"/>
            <a:ext cx="8124188" cy="4864136"/>
          </a:xfrm>
          <a:prstGeom prst="rect">
            <a:avLst/>
          </a:prstGeom>
        </p:spPr>
      </p:pic>
    </p:spTree>
    <p:extLst>
      <p:ext uri="{BB962C8B-B14F-4D97-AF65-F5344CB8AC3E}">
        <p14:creationId xmlns:p14="http://schemas.microsoft.com/office/powerpoint/2010/main" val="584660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20F4AD-09F6-E30C-6A53-9A546FD042C1}"/>
            </a:ext>
          </a:extLst>
        </p:cNvPr>
        <p:cNvGrpSpPr/>
        <p:nvPr/>
      </p:nvGrpSpPr>
      <p:grpSpPr>
        <a:xfrm>
          <a:off x="0" y="0"/>
          <a:ext cx="0" cy="0"/>
          <a:chOff x="0" y="0"/>
          <a:chExt cx="0" cy="0"/>
        </a:xfrm>
      </p:grpSpPr>
      <p:sp>
        <p:nvSpPr>
          <p:cNvPr id="5" name="标题 4">
            <a:extLst>
              <a:ext uri="{FF2B5EF4-FFF2-40B4-BE49-F238E27FC236}">
                <a16:creationId xmlns:a16="http://schemas.microsoft.com/office/drawing/2014/main" id="{702619E1-F977-AAC0-8002-60A3C6718AE1}"/>
              </a:ext>
            </a:extLst>
          </p:cNvPr>
          <p:cNvSpPr>
            <a:spLocks noGrp="1"/>
          </p:cNvSpPr>
          <p:nvPr>
            <p:ph type="title"/>
          </p:nvPr>
        </p:nvSpPr>
        <p:spPr/>
        <p:txBody>
          <a:bodyPr>
            <a:normAutofit fontScale="90000"/>
          </a:bodyPr>
          <a:lstStyle/>
          <a:p>
            <a:pPr defTabSz="914272">
              <a:defRPr/>
            </a:pPr>
            <a:r>
              <a:rPr lang="zh-CN" altLang="en-US" sz="3200" b="1" dirty="0">
                <a:latin typeface="方正兰亭黑简体" panose="02000000000000000000" pitchFamily="2" charset="-122"/>
                <a:ea typeface="方正兰亭黑简体" panose="02000000000000000000" pitchFamily="2" charset="-122"/>
              </a:rPr>
              <a:t>麒麟信安新一代智能运维管理平台实现</a:t>
            </a:r>
            <a:endParaRPr lang="en-US" altLang="zh-CN" sz="3200" b="1" dirty="0">
              <a:latin typeface="方正兰亭黑简体" panose="02000000000000000000" pitchFamily="2" charset="-122"/>
              <a:ea typeface="方正兰亭黑简体" panose="02000000000000000000" pitchFamily="2" charset="-122"/>
            </a:endParaRPr>
          </a:p>
        </p:txBody>
      </p:sp>
      <p:pic>
        <p:nvPicPr>
          <p:cNvPr id="2" name="图片 1">
            <a:extLst>
              <a:ext uri="{FF2B5EF4-FFF2-40B4-BE49-F238E27FC236}">
                <a16:creationId xmlns:a16="http://schemas.microsoft.com/office/drawing/2014/main" id="{19931793-D916-2EB1-832C-DB7741CD3D4D}"/>
              </a:ext>
            </a:extLst>
          </p:cNvPr>
          <p:cNvPicPr>
            <a:picLocks noChangeAspect="1"/>
          </p:cNvPicPr>
          <p:nvPr/>
        </p:nvPicPr>
        <p:blipFill>
          <a:blip r:embed="rId3"/>
          <a:stretch>
            <a:fillRect/>
          </a:stretch>
        </p:blipFill>
        <p:spPr>
          <a:xfrm>
            <a:off x="580571" y="1406600"/>
            <a:ext cx="10477501" cy="5014545"/>
          </a:xfrm>
          <a:prstGeom prst="rect">
            <a:avLst/>
          </a:prstGeom>
        </p:spPr>
      </p:pic>
    </p:spTree>
    <p:extLst>
      <p:ext uri="{BB962C8B-B14F-4D97-AF65-F5344CB8AC3E}">
        <p14:creationId xmlns:p14="http://schemas.microsoft.com/office/powerpoint/2010/main" val="291132870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34406_1*m_i*1_1"/>
  <p:tag name="KSO_WM_TEMPLATE_CATEGORY" val="diagram"/>
  <p:tag name="KSO_WM_TEMPLATE_INDEX" val="20234406"/>
  <p:tag name="KSO_WM_UNIT_LAYERLEVEL" val="1_1"/>
  <p:tag name="KSO_WM_TAG_VERSION" val="3.0"/>
  <p:tag name="KSO_WM_BEAUTIFY_FLAG" val="#wm#"/>
  <p:tag name="KSO_WM_UNIT_TYPE" val="m_i"/>
  <p:tag name="KSO_WM_UNIT_INDEX" val="1_1"/>
  <p:tag name="KSO_WM_DIAGRAM_GROUP_CODE" val="m1-1"/>
  <p:tag name="KSO_WM_DIAGRAM_VERSION" val="3"/>
  <p:tag name="KSO_WM_DIAGRAM_COLOR_TRICK" val="1"/>
  <p:tag name="KSO_WM_DIAGRAM_COLOR_TEXT_CAN_REMOVE" val="n"/>
  <p:tag name="KSO_WM_UNIT_FILL_TYPE" val="1"/>
  <p:tag name="KSO_WM_UNIT_FILL_FORE_SCHEMECOLOR_INDEX" val="13"/>
  <p:tag name="KSO_WM_UNIT_FILL_FORE_SCHEMECOLOR_INDEX_BRIGHTNESS" val="0.65"/>
  <p:tag name="KSO_WM_DIAGRAM_MAX_ITEMCNT" val="4"/>
  <p:tag name="KSO_WM_DIAGRAM_MIN_ITEMCNT" val="3"/>
  <p:tag name="KSO_WM_DIAGRAM_VIRTUALLY_FRAME" val="{&quot;height&quot;:458.7140197753906,&quot;left&quot;:94.715631901298,&quot;top&quot;:76.69688775009995,&quot;width&quot;:768.6248779296875}"/>
  <p:tag name="KSO_WM_DIAGRAM_COLOR_MATCH_VALUE" val="{&quot;shape&quot;:{&quot;fill&quot;:{&quot;solid&quot;:{&quot;brightness&quot;:0.6499999761581421,&quot;colorType&quot;:1,&quot;foreColorIndex&quot;:13,&quot;transparency&quot;:0.6499999761581421},&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USE_COLOR_VALUE" val="{&quot;color_scheme&quot;:1,&quot;color_type&quot;:1,&quot;theme_color_indexes&quot;:[]}"/>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34406_1*m_h_i*1_2_6"/>
  <p:tag name="KSO_WM_TEMPLATE_CATEGORY" val="diagram"/>
  <p:tag name="KSO_WM_TEMPLATE_INDEX" val="20234406"/>
  <p:tag name="KSO_WM_UNIT_LAYERLEVEL" val="1_1_1"/>
  <p:tag name="KSO_WM_TAG_VERSION" val="3.0"/>
  <p:tag name="KSO_WM_BEAUTIFY_FLAG" val="#wm#"/>
  <p:tag name="KSO_WM_UNIT_TYPE" val="m_h_i"/>
  <p:tag name="KSO_WM_UNIT_INDEX" val="1_2_6"/>
  <p:tag name="KSO_WM_DIAGRAM_GROUP_CODE" val="m1-1"/>
  <p:tag name="KSO_WM_DIAGRAM_VERSION" val="3"/>
  <p:tag name="KSO_WM_DIAGRAM_COLOR_TRICK" val="1"/>
  <p:tag name="KSO_WM_DIAGRAM_COLOR_TEXT_CAN_REMOVE" val="n"/>
  <p:tag name="KSO_WM_UNIT_FILL_TYPE" val="1"/>
  <p:tag name="KSO_WM_UNIT_FILL_FORE_SCHEMECOLOR_INDEX" val="13"/>
  <p:tag name="KSO_WM_UNIT_FILL_FORE_SCHEMECOLOR_INDEX_BRIGHTNESS" val="0.75"/>
  <p:tag name="KSO_WM_DIAGRAM_MAX_ITEMCNT" val="4"/>
  <p:tag name="KSO_WM_DIAGRAM_MIN_ITEMCNT" val="3"/>
  <p:tag name="KSO_WM_DIAGRAM_VIRTUALLY_FRAME" val="{&quot;height&quot;:458.7140197753906,&quot;left&quot;:94.715631901298,&quot;top&quot;:76.69688775009995,&quot;width&quot;:768.6248779296875}"/>
  <p:tag name="KSO_WM_DIAGRAM_COLOR_MATCH_VALUE" val="{&quot;shape&quot;:{&quot;fill&quot;:{&quot;solid&quot;:{&quot;brightness&quot;:0.75,&quot;colorType&quot;:1,&quot;foreColorIndex&quot;:13,&quot;transparency&quot;:0.7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USE_COLOR_VALUE" val="{&quot;color_scheme&quot;:1,&quot;color_type&quot;:1,&quot;theme_color_indexes&quot;:[]}"/>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34406_1*m_h_i*1_1_6"/>
  <p:tag name="KSO_WM_TEMPLATE_CATEGORY" val="diagram"/>
  <p:tag name="KSO_WM_TEMPLATE_INDEX" val="20234406"/>
  <p:tag name="KSO_WM_UNIT_LAYERLEVEL" val="1_1_1"/>
  <p:tag name="KSO_WM_TAG_VERSION" val="3.0"/>
  <p:tag name="KSO_WM_BEAUTIFY_FLAG" val="#wm#"/>
  <p:tag name="KSO_WM_UNIT_TYPE" val="m_h_i"/>
  <p:tag name="KSO_WM_UNIT_INDEX" val="1_1_6"/>
  <p:tag name="KSO_WM_DIAGRAM_GROUP_CODE" val="m1-1"/>
  <p:tag name="KSO_WM_DIAGRAM_VERSION" val="3"/>
  <p:tag name="KSO_WM_DIAGRAM_COLOR_TRICK" val="1"/>
  <p:tag name="KSO_WM_DIAGRAM_COLOR_TEXT_CAN_REMOVE" val="n"/>
  <p:tag name="KSO_WM_UNIT_FILL_TYPE" val="1"/>
  <p:tag name="KSO_WM_UNIT_FILL_FORE_SCHEMECOLOR_INDEX" val="13"/>
  <p:tag name="KSO_WM_UNIT_FILL_FORE_SCHEMECOLOR_INDEX_BRIGHTNESS" val="0.75"/>
  <p:tag name="KSO_WM_DIAGRAM_MAX_ITEMCNT" val="4"/>
  <p:tag name="KSO_WM_DIAGRAM_MIN_ITEMCNT" val="3"/>
  <p:tag name="KSO_WM_DIAGRAM_VIRTUALLY_FRAME" val="{&quot;height&quot;:458.7140197753906,&quot;left&quot;:94.715631901298,&quot;top&quot;:76.69688775009995,&quot;width&quot;:768.6248779296875}"/>
  <p:tag name="KSO_WM_DIAGRAM_COLOR_MATCH_VALUE" val="{&quot;shape&quot;:{&quot;fill&quot;:{&quot;solid&quot;:{&quot;brightness&quot;:0.75,&quot;colorType&quot;:1,&quot;foreColorIndex&quot;:13,&quot;transparency&quot;:0.7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USE_COLOR_VALUE" val="{&quot;color_scheme&quot;:1,&quot;color_type&quot;:1,&quot;theme_color_indexes&quot;:[]}"/>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34406_1*m_h_i*1_1_2"/>
  <p:tag name="KSO_WM_TEMPLATE_CATEGORY" val="diagram"/>
  <p:tag name="KSO_WM_TEMPLATE_INDEX" val="20234406"/>
  <p:tag name="KSO_WM_UNIT_LAYERLEVEL" val="1_1_1"/>
  <p:tag name="KSO_WM_TAG_VERSION" val="3.0"/>
  <p:tag name="KSO_WM_BEAUTIFY_FLAG" val="#wm#"/>
  <p:tag name="KSO_WM_UNIT_TYPE" val="m_h_i"/>
  <p:tag name="KSO_WM_UNIT_INDEX" val="1_1_2"/>
  <p:tag name="KSO_WM_DIAGRAM_GROUP_CODE" val="m1-1"/>
  <p:tag name="KSO_WM_DIAGRAM_VERSION" val="3"/>
  <p:tag name="KSO_WM_DIAGRAM_COLOR_TRICK" val="1"/>
  <p:tag name="KSO_WM_DIAGRAM_COLOR_TEXT_CAN_REMOVE" val="n"/>
  <p:tag name="KSO_WM_UNIT_FILL_TYPE" val="3"/>
  <p:tag name="KSO_WM_DIAGRAM_MAX_ITEMCNT" val="4"/>
  <p:tag name="KSO_WM_DIAGRAM_MIN_ITEMCNT" val="3"/>
  <p:tag name="KSO_WM_DIAGRAM_VIRTUALLY_FRAME" val="{&quot;height&quot;:458.7140197753906,&quot;left&quot;:94.715631901298,&quot;top&quot;:76.69688775009995,&quot;width&quot;:768.6248779296875}"/>
  <p:tag name="KSO_WM_DIAGRAM_COLOR_MATCH_VALUE" val="{&quot;shape&quot;:{&quot;fill&quot;:{&quot;gradient&quot;:[{&quot;brightness&quot;:0.4000000059604645,&quot;colorType&quot;:1,&quot;foreColorIndex&quot;:5,&quot;pos&quot;:1,&quot;transparency&quot;:0},{&quot;brightness&quot;:0.15000000596046448,&quot;colorType&quot;:1,&quot;foreColorIndex&quot;:5,&quot;pos&quot;:0.3499999940395355,&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USE_COLOR_VALUE" val="{&quot;color_scheme&quot;:1,&quot;color_type&quot;:1,&quot;theme_color_indexes&quot;:[]}"/>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34406_1*m_h_i*1_1_3"/>
  <p:tag name="KSO_WM_TEMPLATE_CATEGORY" val="diagram"/>
  <p:tag name="KSO_WM_TEMPLATE_INDEX" val="20234406"/>
  <p:tag name="KSO_WM_UNIT_LAYERLEVEL" val="1_1_1"/>
  <p:tag name="KSO_WM_TAG_VERSION" val="3.0"/>
  <p:tag name="KSO_WM_BEAUTIFY_FLAG" val="#wm#"/>
  <p:tag name="KSO_WM_UNIT_TYPE" val="m_h_i"/>
  <p:tag name="KSO_WM_UNIT_INDEX" val="1_1_3"/>
  <p:tag name="KSO_WM_DIAGRAM_GROUP_CODE" val="m1-1"/>
  <p:tag name="KSO_WM_DIAGRAM_VERSION" val="3"/>
  <p:tag name="KSO_WM_DIAGRAM_COLOR_TRICK" val="1"/>
  <p:tag name="KSO_WM_DIAGRAM_COLOR_TEXT_CAN_REMOVE" val="n"/>
  <p:tag name="KSO_WM_DIAGRAM_MAX_ITEMCNT" val="4"/>
  <p:tag name="KSO_WM_DIAGRAM_MIN_ITEMCNT" val="3"/>
  <p:tag name="KSO_WM_DIAGRAM_VIRTUALLY_FRAME" val="{&quot;height&quot;:458.7140197753906,&quot;left&quot;:94.715631901298,&quot;top&quot;:76.69688775009995,&quot;width&quot;:768.6248779296875}"/>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USE_COLOR_VALUE" val="{&quot;color_scheme&quot;:1,&quot;color_type&quot;:1,&quot;theme_color_indexes&quot;:[]}"/>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34406_1*m_h_i*1_2_2"/>
  <p:tag name="KSO_WM_TEMPLATE_CATEGORY" val="diagram"/>
  <p:tag name="KSO_WM_TEMPLATE_INDEX" val="20234406"/>
  <p:tag name="KSO_WM_UNIT_LAYERLEVEL" val="1_1_1"/>
  <p:tag name="KSO_WM_TAG_VERSION" val="3.0"/>
  <p:tag name="KSO_WM_BEAUTIFY_FLAG" val="#wm#"/>
  <p:tag name="KSO_WM_UNIT_TYPE" val="m_h_i"/>
  <p:tag name="KSO_WM_UNIT_INDEX" val="1_2_2"/>
  <p:tag name="KSO_WM_DIAGRAM_GROUP_CODE" val="m1-1"/>
  <p:tag name="KSO_WM_DIAGRAM_VERSION" val="3"/>
  <p:tag name="KSO_WM_DIAGRAM_COLOR_TRICK" val="1"/>
  <p:tag name="KSO_WM_DIAGRAM_COLOR_TEXT_CAN_REMOVE" val="n"/>
  <p:tag name="KSO_WM_UNIT_FILL_TYPE" val="3"/>
  <p:tag name="KSO_WM_DIAGRAM_MAX_ITEMCNT" val="4"/>
  <p:tag name="KSO_WM_DIAGRAM_MIN_ITEMCNT" val="3"/>
  <p:tag name="KSO_WM_DIAGRAM_VIRTUALLY_FRAME" val="{&quot;height&quot;:458.7140197753906,&quot;left&quot;:94.715631901298,&quot;top&quot;:76.69688775009995,&quot;width&quot;:768.6248779296875}"/>
  <p:tag name="KSO_WM_DIAGRAM_COLOR_MATCH_VALUE" val="{&quot;shape&quot;:{&quot;fill&quot;:{&quot;gradient&quot;:[{&quot;brightness&quot;:0.4000000059604645,&quot;colorType&quot;:1,&quot;foreColorIndex&quot;:5,&quot;pos&quot;:1,&quot;transparency&quot;:0},{&quot;brightness&quot;:0.15000000596046448,&quot;colorType&quot;:1,&quot;foreColorIndex&quot;:5,&quot;pos&quot;:0.3499999940395355,&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USE_COLOR_VALUE" val="{&quot;color_scheme&quot;:1,&quot;color_type&quot;:1,&quot;theme_color_indexes&quot;:[]}"/>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34406_1*m_h_i*1_2_3"/>
  <p:tag name="KSO_WM_TEMPLATE_CATEGORY" val="diagram"/>
  <p:tag name="KSO_WM_TEMPLATE_INDEX" val="20234406"/>
  <p:tag name="KSO_WM_UNIT_LAYERLEVEL" val="1_1_1"/>
  <p:tag name="KSO_WM_TAG_VERSION" val="3.0"/>
  <p:tag name="KSO_WM_BEAUTIFY_FLAG" val="#wm#"/>
  <p:tag name="KSO_WM_UNIT_TYPE" val="m_h_i"/>
  <p:tag name="KSO_WM_UNIT_INDEX" val="1_2_3"/>
  <p:tag name="KSO_WM_DIAGRAM_GROUP_CODE" val="m1-1"/>
  <p:tag name="KSO_WM_DIAGRAM_VERSION" val="3"/>
  <p:tag name="KSO_WM_DIAGRAM_COLOR_TRICK" val="1"/>
  <p:tag name="KSO_WM_DIAGRAM_COLOR_TEXT_CAN_REMOVE" val="n"/>
  <p:tag name="KSO_WM_DIAGRAM_MAX_ITEMCNT" val="4"/>
  <p:tag name="KSO_WM_DIAGRAM_MIN_ITEMCNT" val="3"/>
  <p:tag name="KSO_WM_DIAGRAM_VIRTUALLY_FRAME" val="{&quot;height&quot;:458.7140197753906,&quot;left&quot;:94.715631901298,&quot;top&quot;:76.69688775009995,&quot;width&quot;:768.6248779296875}"/>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USE_COLOR_VALUE" val="{&quot;color_scheme&quot;:1,&quot;color_type&quot;:1,&quot;theme_color_indexes&quot;:[]}"/>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34406_1*m_h_i*1_3_2"/>
  <p:tag name="KSO_WM_TEMPLATE_CATEGORY" val="diagram"/>
  <p:tag name="KSO_WM_TEMPLATE_INDEX" val="20234406"/>
  <p:tag name="KSO_WM_UNIT_LAYERLEVEL" val="1_1_1"/>
  <p:tag name="KSO_WM_TAG_VERSION" val="3.0"/>
  <p:tag name="KSO_WM_BEAUTIFY_FLAG" val="#wm#"/>
  <p:tag name="KSO_WM_UNIT_TYPE" val="m_h_i"/>
  <p:tag name="KSO_WM_UNIT_INDEX" val="1_3_2"/>
  <p:tag name="KSO_WM_DIAGRAM_GROUP_CODE" val="m1-1"/>
  <p:tag name="KSO_WM_DIAGRAM_VERSION" val="3"/>
  <p:tag name="KSO_WM_DIAGRAM_COLOR_TRICK" val="1"/>
  <p:tag name="KSO_WM_DIAGRAM_COLOR_TEXT_CAN_REMOVE" val="n"/>
  <p:tag name="KSO_WM_UNIT_FILL_TYPE" val="3"/>
  <p:tag name="KSO_WM_DIAGRAM_MAX_ITEMCNT" val="4"/>
  <p:tag name="KSO_WM_DIAGRAM_MIN_ITEMCNT" val="3"/>
  <p:tag name="KSO_WM_DIAGRAM_VIRTUALLY_FRAME" val="{&quot;height&quot;:458.7140197753906,&quot;left&quot;:94.715631901298,&quot;top&quot;:76.69688775009995,&quot;width&quot;:768.6248779296875}"/>
  <p:tag name="KSO_WM_DIAGRAM_COLOR_MATCH_VALUE" val="{&quot;shape&quot;:{&quot;fill&quot;:{&quot;gradient&quot;:[{&quot;brightness&quot;:0.4000000059604645,&quot;colorType&quot;:1,&quot;foreColorIndex&quot;:5,&quot;pos&quot;:1,&quot;transparency&quot;:0},{&quot;brightness&quot;:0.15000000596046448,&quot;colorType&quot;:1,&quot;foreColorIndex&quot;:5,&quot;pos&quot;:0.3499999940395355,&quot;transparency&quot;:0}],&quot;type&quot;:3},&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USE_COLOR_VALUE" val="{&quot;color_scheme&quot;:1,&quot;color_type&quot;:1,&quot;theme_color_indexes&quot;:[]}"/>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34406_1*m_h_i*1_3_3"/>
  <p:tag name="KSO_WM_TEMPLATE_CATEGORY" val="diagram"/>
  <p:tag name="KSO_WM_TEMPLATE_INDEX" val="20234406"/>
  <p:tag name="KSO_WM_UNIT_LAYERLEVEL" val="1_1_1"/>
  <p:tag name="KSO_WM_TAG_VERSION" val="3.0"/>
  <p:tag name="KSO_WM_BEAUTIFY_FLAG" val="#wm#"/>
  <p:tag name="KSO_WM_UNIT_TYPE" val="m_h_i"/>
  <p:tag name="KSO_WM_UNIT_INDEX" val="1_3_3"/>
  <p:tag name="KSO_WM_DIAGRAM_GROUP_CODE" val="m1-1"/>
  <p:tag name="KSO_WM_DIAGRAM_VERSION" val="3"/>
  <p:tag name="KSO_WM_DIAGRAM_COLOR_TRICK" val="1"/>
  <p:tag name="KSO_WM_DIAGRAM_COLOR_TEXT_CAN_REMOVE" val="n"/>
  <p:tag name="KSO_WM_DIAGRAM_MAX_ITEMCNT" val="4"/>
  <p:tag name="KSO_WM_DIAGRAM_MIN_ITEMCNT" val="3"/>
  <p:tag name="KSO_WM_DIAGRAM_VIRTUALLY_FRAME" val="{&quot;height&quot;:458.7140197753906,&quot;left&quot;:94.715631901298,&quot;top&quot;:76.69688775009995,&quot;width&quot;:768.6248779296875}"/>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USE_COLOR_VALUE" val="{&quot;color_scheme&quot;:1,&quot;color_type&quot;:1,&quot;theme_color_indexes&quot;:[]}"/>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34406_1*m_h_i*1_2_6"/>
  <p:tag name="KSO_WM_TEMPLATE_CATEGORY" val="diagram"/>
  <p:tag name="KSO_WM_TEMPLATE_INDEX" val="20234406"/>
  <p:tag name="KSO_WM_UNIT_LAYERLEVEL" val="1_1_1"/>
  <p:tag name="KSO_WM_TAG_VERSION" val="3.0"/>
  <p:tag name="KSO_WM_BEAUTIFY_FLAG" val="#wm#"/>
  <p:tag name="KSO_WM_UNIT_TYPE" val="m_h_i"/>
  <p:tag name="KSO_WM_UNIT_INDEX" val="1_2_6"/>
  <p:tag name="KSO_WM_DIAGRAM_GROUP_CODE" val="m1-1"/>
  <p:tag name="KSO_WM_DIAGRAM_VERSION" val="3"/>
  <p:tag name="KSO_WM_DIAGRAM_COLOR_TRICK" val="1"/>
  <p:tag name="KSO_WM_DIAGRAM_COLOR_TEXT_CAN_REMOVE" val="n"/>
  <p:tag name="KSO_WM_UNIT_FILL_TYPE" val="1"/>
  <p:tag name="KSO_WM_UNIT_FILL_FORE_SCHEMECOLOR_INDEX" val="13"/>
  <p:tag name="KSO_WM_UNIT_FILL_FORE_SCHEMECOLOR_INDEX_BRIGHTNESS" val="0.75"/>
  <p:tag name="KSO_WM_DIAGRAM_MAX_ITEMCNT" val="4"/>
  <p:tag name="KSO_WM_DIAGRAM_MIN_ITEMCNT" val="3"/>
  <p:tag name="KSO_WM_DIAGRAM_VIRTUALLY_FRAME" val="{&quot;height&quot;:458.7140197753906,&quot;left&quot;:94.715631901298,&quot;top&quot;:76.69688775009995,&quot;width&quot;:768.6248779296875}"/>
  <p:tag name="KSO_WM_DIAGRAM_COLOR_MATCH_VALUE" val="{&quot;shape&quot;:{&quot;fill&quot;:{&quot;solid&quot;:{&quot;brightness&quot;:0.75,&quot;colorType&quot;:1,&quot;foreColorIndex&quot;:13,&quot;transparency&quot;:0.75},&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DIAGRAM_USE_COLOR_VALUE" val="{&quot;color_scheme&quot;:1,&quot;color_type&quot;:1,&quot;theme_color_indexes&quot;:[]}"/>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麒麟信安">
      <a:majorFont>
        <a:latin typeface="阿里巴巴普惠体 3.0 55 Regular"/>
        <a:ea typeface="阿里巴巴普惠体 3.0 55 Regular"/>
        <a:cs typeface=""/>
      </a:majorFont>
      <a:minorFont>
        <a:latin typeface="阿里巴巴普惠体 3.0 55 Regular"/>
        <a:ea typeface="阿里巴巴普惠体 3.0 55 Regula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1702</TotalTime>
  <Words>770</Words>
  <Application>Microsoft Office PowerPoint</Application>
  <PresentationFormat>宽屏</PresentationFormat>
  <Paragraphs>116</Paragraphs>
  <Slides>15</Slides>
  <Notes>15</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15</vt:i4>
      </vt:variant>
    </vt:vector>
  </HeadingPairs>
  <TitlesOfParts>
    <vt:vector size="27" baseType="lpstr">
      <vt:lpstr>阿里巴巴普惠体</vt:lpstr>
      <vt:lpstr>阿里巴巴普惠体 2.0 55 Regular</vt:lpstr>
      <vt:lpstr>阿里巴巴普惠体 3.0 55 Regular</vt:lpstr>
      <vt:lpstr>阿里巴巴普惠体 Heavy</vt:lpstr>
      <vt:lpstr>阿里巴巴普惠体 Medium</vt:lpstr>
      <vt:lpstr>等线</vt:lpstr>
      <vt:lpstr>方正兰亭粗黑_GBK</vt:lpstr>
      <vt:lpstr>方正兰亭黑简体</vt:lpstr>
      <vt:lpstr>Arial</vt:lpstr>
      <vt:lpstr>Calibri</vt:lpstr>
      <vt:lpstr>Wingdings</vt:lpstr>
      <vt:lpstr>Office 主题​​</vt:lpstr>
      <vt:lpstr>基于LLM的 麒麟信安新一代智能运维管理平台</vt:lpstr>
      <vt:lpstr>PowerPoint 演示文稿</vt:lpstr>
      <vt:lpstr>麒麟信安产品体系</vt:lpstr>
      <vt:lpstr>麒麟信安产品特点</vt:lpstr>
      <vt:lpstr>麒麟信安产品运维管理需求</vt:lpstr>
      <vt:lpstr>运维管理技术发展趋势</vt:lpstr>
      <vt:lpstr>麒麟信安新一代智能运维管理平台架构设计</vt:lpstr>
      <vt:lpstr>平台的智能化实现逻辑</vt:lpstr>
      <vt:lpstr>麒麟信安新一代智能运维管理平台实现</vt:lpstr>
      <vt:lpstr>AI智能巡检</vt:lpstr>
      <vt:lpstr>AI运维助手</vt:lpstr>
      <vt:lpstr>ML在线训练</vt:lpstr>
      <vt:lpstr>前景展望——技术升级</vt:lpstr>
      <vt:lpstr>前景展望——市场应用</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蒙莎 王</dc:creator>
  <cp:lastModifiedBy>Wangbo Deng</cp:lastModifiedBy>
  <cp:revision>48</cp:revision>
  <dcterms:created xsi:type="dcterms:W3CDTF">2024-01-02T06:24:28Z</dcterms:created>
  <dcterms:modified xsi:type="dcterms:W3CDTF">2024-11-15T23:49:22Z</dcterms:modified>
</cp:coreProperties>
</file>

<file path=docProps/thumbnail.jpeg>
</file>